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84" r:id="rId1"/>
  </p:sldMasterIdLst>
  <p:notesMasterIdLst>
    <p:notesMasterId r:id="rId45"/>
  </p:notesMasterIdLst>
  <p:sldIdLst>
    <p:sldId id="256" r:id="rId2"/>
    <p:sldId id="305" r:id="rId3"/>
    <p:sldId id="257" r:id="rId4"/>
    <p:sldId id="258" r:id="rId5"/>
    <p:sldId id="259" r:id="rId6"/>
    <p:sldId id="260" r:id="rId7"/>
    <p:sldId id="282" r:id="rId8"/>
    <p:sldId id="281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86" r:id="rId22"/>
    <p:sldId id="285" r:id="rId23"/>
    <p:sldId id="290" r:id="rId24"/>
    <p:sldId id="291" r:id="rId25"/>
    <p:sldId id="292" r:id="rId26"/>
    <p:sldId id="293" r:id="rId27"/>
    <p:sldId id="294" r:id="rId28"/>
    <p:sldId id="296" r:id="rId29"/>
    <p:sldId id="297" r:id="rId30"/>
    <p:sldId id="298" r:id="rId31"/>
    <p:sldId id="299" r:id="rId32"/>
    <p:sldId id="300" r:id="rId33"/>
    <p:sldId id="301" r:id="rId34"/>
    <p:sldId id="302" r:id="rId35"/>
    <p:sldId id="303" r:id="rId36"/>
    <p:sldId id="304" r:id="rId37"/>
    <p:sldId id="287" r:id="rId38"/>
    <p:sldId id="275" r:id="rId39"/>
    <p:sldId id="289" r:id="rId40"/>
    <p:sldId id="288" r:id="rId41"/>
    <p:sldId id="276" r:id="rId42"/>
    <p:sldId id="280" r:id="rId43"/>
    <p:sldId id="295" r:id="rId44"/>
  </p:sldIdLst>
  <p:sldSz cx="9144000" cy="6858000" type="screen4x3"/>
  <p:notesSz cx="6854825" cy="9712325"/>
  <p:defaultTextStyle>
    <a:defPPr>
      <a:defRPr lang="en-GB"/>
    </a:defPPr>
    <a:lvl1pPr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742950" indent="-285750"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1143000" indent="-228600"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600200" indent="-228600"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2057400" indent="-228600" algn="l" defTabSz="449263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57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42" autoAdjust="0"/>
    <p:restoredTop sz="94660"/>
  </p:normalViewPr>
  <p:slideViewPr>
    <p:cSldViewPr>
      <p:cViewPr varScale="1">
        <p:scale>
          <a:sx n="67" d="100"/>
          <a:sy n="67" d="100"/>
        </p:scale>
        <p:origin x="1260" y="60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03300" y="738188"/>
            <a:ext cx="4845050" cy="364013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613275"/>
            <a:ext cx="5481638" cy="436880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pt-BR" noProof="0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3879850" y="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387985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defRPr>
            </a:lvl1pPr>
          </a:lstStyle>
          <a:p>
            <a:pPr>
              <a:defRPr/>
            </a:pPr>
            <a:fld id="{B810F345-926A-4FA7-B8AD-E861DAA7FB88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092879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2D1DF498-CD5A-493B-B8BA-EB69CAABC6B0}" type="slidenum">
              <a:rPr lang="pt-BR"/>
              <a:pPr/>
              <a:t>1</a:t>
            </a:fld>
            <a:endParaRPr lang="pt-BR"/>
          </a:p>
        </p:txBody>
      </p:sp>
      <p:sp>
        <p:nvSpPr>
          <p:cNvPr id="31747" name="Text Box 1"/>
          <p:cNvSpPr txBox="1">
            <a:spLocks noChangeArrowheads="1"/>
          </p:cNvSpPr>
          <p:nvPr/>
        </p:nvSpPr>
        <p:spPr bwMode="auto">
          <a:xfrm>
            <a:off x="2141538" y="738188"/>
            <a:ext cx="2570162" cy="364172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31748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25110197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183933B8-3B79-4ECC-B226-B0D62087962C}" type="slidenum">
              <a:rPr lang="pt-BR"/>
              <a:pPr/>
              <a:t>11</a:t>
            </a:fld>
            <a:endParaRPr lang="pt-BR"/>
          </a:p>
        </p:txBody>
      </p:sp>
      <p:sp>
        <p:nvSpPr>
          <p:cNvPr id="40963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279900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12035873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615CE0A5-4B2C-44AD-B036-77C738A8D260}" type="slidenum">
              <a:rPr lang="pt-BR"/>
              <a:pPr/>
              <a:t>12</a:t>
            </a:fld>
            <a:endParaRPr lang="pt-BR"/>
          </a:p>
        </p:txBody>
      </p:sp>
      <p:sp>
        <p:nvSpPr>
          <p:cNvPr id="4198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198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279900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7970424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96AE5A30-1FC8-4B1C-8375-D6AE407FAF71}" type="slidenum">
              <a:rPr lang="pt-BR"/>
              <a:pPr/>
              <a:t>13</a:t>
            </a:fld>
            <a:endParaRPr lang="pt-BR"/>
          </a:p>
        </p:txBody>
      </p:sp>
      <p:sp>
        <p:nvSpPr>
          <p:cNvPr id="43011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3012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279900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348780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8C079FFB-DE38-4D82-AC5B-42E81CA1B71D}" type="slidenum">
              <a:rPr lang="pt-BR"/>
              <a:pPr/>
              <a:t>14</a:t>
            </a:fld>
            <a:endParaRPr lang="pt-BR"/>
          </a:p>
        </p:txBody>
      </p:sp>
      <p:sp>
        <p:nvSpPr>
          <p:cNvPr id="4403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403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1771910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93E3052-25C4-4378-AB72-2AFA69D30C91}" type="slidenum">
              <a:rPr lang="pt-BR"/>
              <a:pPr/>
              <a:t>15</a:t>
            </a:fld>
            <a:endParaRPr lang="pt-BR"/>
          </a:p>
        </p:txBody>
      </p:sp>
      <p:sp>
        <p:nvSpPr>
          <p:cNvPr id="4505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506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42361745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CE91A08F-325A-4DEE-A979-D3E9D3F36BEA}" type="slidenum">
              <a:rPr lang="pt-BR"/>
              <a:pPr/>
              <a:t>16</a:t>
            </a:fld>
            <a:endParaRPr lang="pt-BR"/>
          </a:p>
        </p:txBody>
      </p:sp>
      <p:sp>
        <p:nvSpPr>
          <p:cNvPr id="46083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6084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30503281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31096705-1B6C-4699-BAC9-7932525523B5}" type="slidenum">
              <a:rPr lang="pt-BR"/>
              <a:pPr/>
              <a:t>17</a:t>
            </a:fld>
            <a:endParaRPr lang="pt-BR"/>
          </a:p>
        </p:txBody>
      </p:sp>
      <p:sp>
        <p:nvSpPr>
          <p:cNvPr id="4710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710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17998622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90ADD668-DDEB-4A6D-9D45-88C6815619A7}" type="slidenum">
              <a:rPr lang="pt-BR"/>
              <a:pPr/>
              <a:t>18</a:t>
            </a:fld>
            <a:endParaRPr lang="pt-BR"/>
          </a:p>
        </p:txBody>
      </p:sp>
      <p:sp>
        <p:nvSpPr>
          <p:cNvPr id="48131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8132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1116817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F3AA984E-FFB8-49D9-B9B0-97360B34A73A}" type="slidenum">
              <a:rPr lang="pt-BR"/>
              <a:pPr/>
              <a:t>19</a:t>
            </a:fld>
            <a:endParaRPr lang="pt-BR"/>
          </a:p>
        </p:txBody>
      </p:sp>
      <p:sp>
        <p:nvSpPr>
          <p:cNvPr id="4915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915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38237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302FC878-2C75-4D4C-99C0-CB5E7A633AC7}" type="slidenum">
              <a:rPr lang="pt-BR"/>
              <a:pPr/>
              <a:t>20</a:t>
            </a:fld>
            <a:endParaRPr lang="pt-BR"/>
          </a:p>
        </p:txBody>
      </p:sp>
      <p:sp>
        <p:nvSpPr>
          <p:cNvPr id="5017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5018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1293699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EBBE059C-35EE-47C4-B059-5F0E90B16100}" type="slidenum">
              <a:rPr lang="pt-BR"/>
              <a:pPr/>
              <a:t>3</a:t>
            </a:fld>
            <a:endParaRPr lang="pt-BR"/>
          </a:p>
        </p:txBody>
      </p:sp>
      <p:sp>
        <p:nvSpPr>
          <p:cNvPr id="32771" name="Text Box 1"/>
          <p:cNvSpPr txBox="1">
            <a:spLocks noChangeArrowheads="1"/>
          </p:cNvSpPr>
          <p:nvPr/>
        </p:nvSpPr>
        <p:spPr bwMode="auto">
          <a:xfrm>
            <a:off x="0" y="-5413375"/>
            <a:ext cx="1588" cy="1230312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32772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7528350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6"/>
          <p:cNvSpPr txBox="1">
            <a:spLocks noGrp="1" noChangeArrowheads="1"/>
          </p:cNvSpPr>
          <p:nvPr/>
        </p:nvSpPr>
        <p:spPr bwMode="auto">
          <a:xfrm>
            <a:off x="387985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</a:pPr>
            <a:fld id="{088624F8-FFBB-49E6-AA7F-268ABED23FA6}" type="slidenum">
              <a:rPr lang="pt-BR" sz="14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algn="r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</a:pPr>
              <a:t>21</a:t>
            </a:fld>
            <a:endParaRPr lang="pt-BR" sz="140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6803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76804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20158606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6"/>
          <p:cNvSpPr txBox="1">
            <a:spLocks noGrp="1" noChangeArrowheads="1"/>
          </p:cNvSpPr>
          <p:nvPr/>
        </p:nvSpPr>
        <p:spPr bwMode="auto">
          <a:xfrm>
            <a:off x="387985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</a:pPr>
            <a:fld id="{B2540660-BBF2-4932-B565-C59E8A6057CE}" type="slidenum">
              <a:rPr lang="pt-BR" sz="14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algn="r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</a:pPr>
              <a:t>22</a:t>
            </a:fld>
            <a:endParaRPr lang="pt-BR" sz="140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475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7475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20852520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6"/>
          <p:cNvSpPr txBox="1">
            <a:spLocks noGrp="1" noChangeArrowheads="1"/>
          </p:cNvSpPr>
          <p:nvPr/>
        </p:nvSpPr>
        <p:spPr bwMode="auto">
          <a:xfrm>
            <a:off x="387985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</a:pPr>
            <a:fld id="{A05C92E0-8ED9-4C00-B604-6F52E8A84D0E}" type="slidenum">
              <a:rPr lang="pt-BR" sz="14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algn="r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</a:pPr>
              <a:t>23</a:t>
            </a:fld>
            <a:endParaRPr lang="pt-BR" sz="140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806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8806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42738199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6"/>
          <p:cNvSpPr txBox="1">
            <a:spLocks noGrp="1" noChangeArrowheads="1"/>
          </p:cNvSpPr>
          <p:nvPr/>
        </p:nvSpPr>
        <p:spPr bwMode="auto">
          <a:xfrm>
            <a:off x="387985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</a:pPr>
            <a:fld id="{1509C4D0-3425-4030-9627-72E6B139476E}" type="slidenum">
              <a:rPr lang="pt-BR" sz="14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algn="r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</a:pPr>
              <a:t>24</a:t>
            </a:fld>
            <a:endParaRPr lang="pt-BR" sz="140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011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9011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25362998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6"/>
          <p:cNvSpPr txBox="1">
            <a:spLocks noGrp="1" noChangeArrowheads="1"/>
          </p:cNvSpPr>
          <p:nvPr/>
        </p:nvSpPr>
        <p:spPr bwMode="auto">
          <a:xfrm>
            <a:off x="387985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</a:pPr>
            <a:fld id="{CF12A0CD-9A1E-4C55-9D28-E3F2C6A9E5D1}" type="slidenum">
              <a:rPr lang="pt-BR" sz="14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algn="r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</a:pPr>
              <a:t>25</a:t>
            </a:fld>
            <a:endParaRPr lang="pt-BR" sz="140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4211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94212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4822100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6"/>
          <p:cNvSpPr txBox="1">
            <a:spLocks noGrp="1" noChangeArrowheads="1"/>
          </p:cNvSpPr>
          <p:nvPr/>
        </p:nvSpPr>
        <p:spPr bwMode="auto">
          <a:xfrm>
            <a:off x="387985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</a:pPr>
            <a:fld id="{2C9A5A8A-8A1F-489D-A87B-6349855BF58F}" type="slidenum">
              <a:rPr lang="pt-BR" sz="14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algn="r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</a:pPr>
              <a:t>37</a:t>
            </a:fld>
            <a:endParaRPr lang="pt-BR" sz="140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8851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78852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42603803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2F546018-E26F-40E2-8C02-0C5803614543}" type="slidenum">
              <a:rPr lang="pt-BR"/>
              <a:pPr/>
              <a:t>38</a:t>
            </a:fld>
            <a:endParaRPr lang="pt-BR"/>
          </a:p>
        </p:txBody>
      </p:sp>
      <p:sp>
        <p:nvSpPr>
          <p:cNvPr id="53251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53252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13306935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6"/>
          <p:cNvSpPr txBox="1">
            <a:spLocks noGrp="1" noChangeArrowheads="1"/>
          </p:cNvSpPr>
          <p:nvPr/>
        </p:nvSpPr>
        <p:spPr bwMode="auto">
          <a:xfrm>
            <a:off x="387985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</a:pPr>
            <a:fld id="{2D8E1AD2-A1CA-4EC7-AB57-61D8E200633C}" type="slidenum">
              <a:rPr lang="pt-BR" sz="14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algn="r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</a:pPr>
              <a:t>39</a:t>
            </a:fld>
            <a:endParaRPr lang="pt-BR" sz="140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499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8499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36692119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6"/>
          <p:cNvSpPr txBox="1">
            <a:spLocks noGrp="1" noChangeArrowheads="1"/>
          </p:cNvSpPr>
          <p:nvPr/>
        </p:nvSpPr>
        <p:spPr bwMode="auto">
          <a:xfrm>
            <a:off x="3879850" y="9226550"/>
            <a:ext cx="2973388" cy="4841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b"/>
          <a:lstStyle/>
          <a:p>
            <a:pPr algn="r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</a:pPr>
            <a:fld id="{7A136450-C580-4222-87D2-56C1FCCC7683}" type="slidenum">
              <a:rPr lang="pt-BR" sz="140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algn="r">
                <a:lnSpc>
                  <a:spcPct val="93000"/>
                </a:lnSpc>
                <a:buClr>
                  <a:srgbClr val="000000"/>
                </a:buClr>
                <a:buSzPct val="100000"/>
                <a:buFont typeface="Times New Roman" pitchFamily="18" charset="0"/>
                <a:buNone/>
                <a:tabLst>
                  <a:tab pos="723900" algn="l"/>
                  <a:tab pos="1447800" algn="l"/>
                  <a:tab pos="2171700" algn="l"/>
                  <a:tab pos="2895600" algn="l"/>
                </a:tabLst>
              </a:pPr>
              <a:t>40</a:t>
            </a:fld>
            <a:endParaRPr lang="pt-BR" sz="140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8089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8090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38987023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3080AC5A-C58D-45CF-91DB-B9AF8BC313DE}" type="slidenum">
              <a:rPr lang="pt-BR"/>
              <a:pPr/>
              <a:t>41</a:t>
            </a:fld>
            <a:endParaRPr lang="pt-BR"/>
          </a:p>
        </p:txBody>
      </p:sp>
      <p:sp>
        <p:nvSpPr>
          <p:cNvPr id="5427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5427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2424222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DB292E15-F548-4ED5-895B-964DC9681BBC}" type="slidenum">
              <a:rPr lang="pt-BR"/>
              <a:pPr/>
              <a:t>4</a:t>
            </a:fld>
            <a:endParaRPr lang="pt-BR"/>
          </a:p>
        </p:txBody>
      </p:sp>
      <p:sp>
        <p:nvSpPr>
          <p:cNvPr id="33795" name="Text Box 1"/>
          <p:cNvSpPr txBox="1">
            <a:spLocks noChangeArrowheads="1"/>
          </p:cNvSpPr>
          <p:nvPr/>
        </p:nvSpPr>
        <p:spPr bwMode="auto">
          <a:xfrm>
            <a:off x="4763" y="4763"/>
            <a:ext cx="1587" cy="1230312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33796" name="Rectangle 2"/>
          <p:cNvSpPr txBox="1">
            <a:spLocks noGrp="1" noChangeArrowheads="1"/>
          </p:cNvSpPr>
          <p:nvPr>
            <p:ph type="body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30918514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A9CABF2E-EC28-4BBC-B136-73B10C0DFD32}" type="slidenum">
              <a:rPr lang="pt-BR"/>
              <a:pPr/>
              <a:t>42</a:t>
            </a:fld>
            <a:endParaRPr lang="pt-BR"/>
          </a:p>
        </p:txBody>
      </p:sp>
      <p:sp>
        <p:nvSpPr>
          <p:cNvPr id="58371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58372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2759678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D99CAC18-9A89-4967-B9E0-4EB4AFFAA31B}" type="slidenum">
              <a:rPr lang="pt-BR"/>
              <a:pPr/>
              <a:t>5</a:t>
            </a:fld>
            <a:endParaRPr lang="pt-BR"/>
          </a:p>
        </p:txBody>
      </p:sp>
      <p:sp>
        <p:nvSpPr>
          <p:cNvPr id="3481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3482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370388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567912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72057AC0-C55A-47E2-AF8D-074404B4F111}" type="slidenum">
              <a:rPr lang="pt-BR"/>
              <a:pPr/>
              <a:t>6</a:t>
            </a:fld>
            <a:endParaRPr lang="pt-BR"/>
          </a:p>
        </p:txBody>
      </p:sp>
      <p:sp>
        <p:nvSpPr>
          <p:cNvPr id="35843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35844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279900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1382061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D404CB39-8873-4E74-B469-990F1CBDC4BA}" type="slidenum">
              <a:rPr lang="pt-BR"/>
              <a:pPr/>
              <a:t>7</a:t>
            </a:fld>
            <a:endParaRPr lang="pt-BR"/>
          </a:p>
        </p:txBody>
      </p:sp>
      <p:sp>
        <p:nvSpPr>
          <p:cNvPr id="36867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36868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279900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2544182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BAC9CEB7-DEA2-4B6F-874B-561DB6BDBDC9}" type="slidenum">
              <a:rPr lang="pt-BR"/>
              <a:pPr/>
              <a:t>8</a:t>
            </a:fld>
            <a:endParaRPr lang="pt-BR"/>
          </a:p>
        </p:txBody>
      </p:sp>
      <p:sp>
        <p:nvSpPr>
          <p:cNvPr id="37891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37892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279900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2977987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1BB34C44-50D5-4331-B147-67A13F8A2A02}" type="slidenum">
              <a:rPr lang="pt-BR"/>
              <a:pPr/>
              <a:t>9</a:t>
            </a:fld>
            <a:endParaRPr lang="pt-BR"/>
          </a:p>
        </p:txBody>
      </p:sp>
      <p:sp>
        <p:nvSpPr>
          <p:cNvPr id="38915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38916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279900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271982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6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/>
          <a:p>
            <a:fld id="{B785D853-C0D4-485E-B666-0473787E01ED}" type="slidenum">
              <a:rPr lang="pt-BR"/>
              <a:pPr/>
              <a:t>10</a:t>
            </a:fld>
            <a:endParaRPr lang="pt-BR"/>
          </a:p>
        </p:txBody>
      </p:sp>
      <p:sp>
        <p:nvSpPr>
          <p:cNvPr id="39939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00125" y="738188"/>
            <a:ext cx="4852988" cy="3641725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39940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685800" y="4613275"/>
            <a:ext cx="5483225" cy="4279900"/>
          </a:xfrm>
          <a:noFill/>
          <a:ln/>
        </p:spPr>
        <p:txBody>
          <a:bodyPr wrap="none" anchor="ctr"/>
          <a:lstStyle/>
          <a:p>
            <a:pPr eaLnBrk="1" hangingPunct="1"/>
            <a:endParaRPr lang="pt-BR" smtClean="0"/>
          </a:p>
        </p:txBody>
      </p:sp>
    </p:spTree>
    <p:extLst>
      <p:ext uri="{BB962C8B-B14F-4D97-AF65-F5344CB8AC3E}">
        <p14:creationId xmlns:p14="http://schemas.microsoft.com/office/powerpoint/2010/main" val="669727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1422400"/>
            <a:ext cx="9147175" cy="5435600"/>
            <a:chOff x="0" y="896"/>
            <a:chExt cx="5762" cy="3424"/>
          </a:xfrm>
        </p:grpSpPr>
        <p:grpSp>
          <p:nvGrpSpPr>
            <p:cNvPr id="5" name="Group 3"/>
            <p:cNvGrpSpPr>
              <a:grpSpLocks/>
            </p:cNvGrpSpPr>
            <p:nvPr userDrawn="1"/>
          </p:nvGrpSpPr>
          <p:grpSpPr bwMode="auto">
            <a:xfrm>
              <a:off x="20" y="896"/>
              <a:ext cx="5742" cy="3424"/>
              <a:chOff x="20" y="896"/>
              <a:chExt cx="5742" cy="3424"/>
            </a:xfrm>
          </p:grpSpPr>
          <p:sp>
            <p:nvSpPr>
              <p:cNvPr id="142" name="Freeform 4"/>
              <p:cNvSpPr>
                <a:spLocks/>
              </p:cNvSpPr>
              <p:nvPr userDrawn="1"/>
            </p:nvSpPr>
            <p:spPr bwMode="hidden">
              <a:xfrm>
                <a:off x="1399" y="1116"/>
                <a:ext cx="2815" cy="2110"/>
              </a:xfrm>
              <a:custGeom>
                <a:avLst/>
                <a:gdLst/>
                <a:ahLst/>
                <a:cxnLst>
                  <a:cxn ang="0">
                    <a:pos x="950" y="85"/>
                  </a:cxn>
                  <a:cxn ang="0">
                    <a:pos x="628" y="438"/>
                  </a:cxn>
                  <a:cxn ang="0">
                    <a:pos x="66" y="471"/>
                  </a:cxn>
                  <a:cxn ang="0">
                    <a:pos x="0" y="627"/>
                  </a:cxn>
                  <a:cxn ang="0">
                    <a:pos x="372" y="1026"/>
                  </a:cxn>
                  <a:cxn ang="0">
                    <a:pos x="611" y="902"/>
                  </a:cxn>
                  <a:cxn ang="0">
                    <a:pos x="992" y="1085"/>
                  </a:cxn>
                  <a:cxn ang="0">
                    <a:pos x="1116" y="1339"/>
                  </a:cxn>
                  <a:cxn ang="0">
                    <a:pos x="1083" y="1450"/>
                  </a:cxn>
                  <a:cxn ang="0">
                    <a:pos x="1124" y="1659"/>
                  </a:cxn>
                  <a:cxn ang="0">
                    <a:pos x="1149" y="1999"/>
                  </a:cxn>
                  <a:cxn ang="0">
                    <a:pos x="1463" y="2110"/>
                  </a:cxn>
                  <a:cxn ang="0">
                    <a:pos x="1686" y="2025"/>
                  </a:cxn>
                  <a:cxn ang="0">
                    <a:pos x="1603" y="1777"/>
                  </a:cxn>
                  <a:cxn ang="0">
                    <a:pos x="1991" y="1555"/>
                  </a:cxn>
                  <a:cxn ang="0">
                    <a:pos x="2281" y="1542"/>
                  </a:cxn>
                  <a:cxn ang="0">
                    <a:pos x="2446" y="1359"/>
                  </a:cxn>
                  <a:cxn ang="0">
                    <a:pos x="2361" y="1001"/>
                  </a:cxn>
                  <a:cxn ang="0">
                    <a:pos x="2606" y="893"/>
                  </a:cxn>
                  <a:cxn ang="0">
                    <a:pos x="2815" y="454"/>
                  </a:cxn>
                  <a:cxn ang="0">
                    <a:pos x="2518" y="0"/>
                  </a:cxn>
                </a:cxnLst>
                <a:rect l="0" t="0" r="r" b="b"/>
                <a:pathLst>
                  <a:path w="2815" h="2110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w="1524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3" name="Freeform 5"/>
              <p:cNvSpPr>
                <a:spLocks/>
              </p:cNvSpPr>
              <p:nvPr userDrawn="1"/>
            </p:nvSpPr>
            <p:spPr bwMode="hidden">
              <a:xfrm>
                <a:off x="672" y="1116"/>
                <a:ext cx="3966" cy="2366"/>
              </a:xfrm>
              <a:custGeom>
                <a:avLst/>
                <a:gdLst/>
                <a:ahLst/>
                <a:cxnLst>
                  <a:cxn ang="0">
                    <a:pos x="1423" y="65"/>
                  </a:cxn>
                  <a:cxn ang="0">
                    <a:pos x="1148" y="262"/>
                  </a:cxn>
                  <a:cxn ang="0">
                    <a:pos x="934" y="216"/>
                  </a:cxn>
                  <a:cxn ang="0">
                    <a:pos x="529" y="314"/>
                  </a:cxn>
                  <a:cxn ang="0">
                    <a:pos x="174" y="327"/>
                  </a:cxn>
                  <a:cxn ang="0">
                    <a:pos x="0" y="628"/>
                  </a:cxn>
                  <a:cxn ang="0">
                    <a:pos x="91" y="726"/>
                  </a:cxn>
                  <a:cxn ang="0">
                    <a:pos x="231" y="654"/>
                  </a:cxn>
                  <a:cxn ang="0">
                    <a:pos x="430" y="687"/>
                  </a:cxn>
                  <a:cxn ang="0">
                    <a:pos x="504" y="850"/>
                  </a:cxn>
                  <a:cxn ang="0">
                    <a:pos x="347" y="1020"/>
                  </a:cxn>
                  <a:cxn ang="0">
                    <a:pos x="529" y="1144"/>
                  </a:cxn>
                  <a:cxn ang="0">
                    <a:pos x="727" y="1105"/>
                  </a:cxn>
                  <a:cxn ang="0">
                    <a:pos x="901" y="1216"/>
                  </a:cxn>
                  <a:cxn ang="0">
                    <a:pos x="1256" y="1229"/>
                  </a:cxn>
                  <a:cxn ang="0">
                    <a:pos x="1611" y="1425"/>
                  </a:cxn>
                  <a:cxn ang="0">
                    <a:pos x="1694" y="1673"/>
                  </a:cxn>
                  <a:cxn ang="0">
                    <a:pos x="1619" y="2118"/>
                  </a:cxn>
                  <a:cxn ang="0">
                    <a:pos x="1694" y="2268"/>
                  </a:cxn>
                  <a:cxn ang="0">
                    <a:pos x="2132" y="2242"/>
                  </a:cxn>
                  <a:cxn ang="0">
                    <a:pos x="2289" y="2366"/>
                  </a:cxn>
                  <a:cxn ang="0">
                    <a:pos x="2594" y="2046"/>
                  </a:cxn>
                  <a:cxn ang="0">
                    <a:pos x="2537" y="1817"/>
                  </a:cxn>
                  <a:cxn ang="0">
                    <a:pos x="2818" y="1673"/>
                  </a:cxn>
                  <a:cxn ang="0">
                    <a:pos x="3016" y="1719"/>
                  </a:cxn>
                  <a:cxn ang="0">
                    <a:pos x="3280" y="1615"/>
                  </a:cxn>
                  <a:cxn ang="0">
                    <a:pos x="3405" y="1174"/>
                  </a:cxn>
                  <a:cxn ang="0">
                    <a:pos x="3643" y="922"/>
                  </a:cxn>
                  <a:cxn ang="0">
                    <a:pos x="3966" y="896"/>
                  </a:cxn>
                  <a:cxn ang="0">
                    <a:pos x="3908" y="733"/>
                  </a:cxn>
                  <a:cxn ang="0">
                    <a:pos x="3669" y="563"/>
                  </a:cxn>
                  <a:cxn ang="0">
                    <a:pos x="3817" y="210"/>
                  </a:cxn>
                  <a:cxn ang="0">
                    <a:pos x="3590" y="0"/>
                  </a:cxn>
                </a:cxnLst>
                <a:rect l="0" t="0" r="r" b="b"/>
                <a:pathLst>
                  <a:path w="3966" h="23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w="1651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4" name="Freeform 6"/>
              <p:cNvSpPr>
                <a:spLocks/>
              </p:cNvSpPr>
              <p:nvPr userDrawn="1"/>
            </p:nvSpPr>
            <p:spPr bwMode="hidden">
              <a:xfrm>
                <a:off x="20" y="1069"/>
                <a:ext cx="5732" cy="3107"/>
              </a:xfrm>
              <a:custGeom>
                <a:avLst/>
                <a:gdLst/>
                <a:ahLst/>
                <a:cxnLst>
                  <a:cxn ang="0">
                    <a:pos x="81" y="0"/>
                  </a:cxn>
                  <a:cxn ang="0">
                    <a:pos x="133" y="328"/>
                  </a:cxn>
                  <a:cxn ang="0">
                    <a:pos x="0" y="666"/>
                  </a:cxn>
                  <a:cxn ang="0">
                    <a:pos x="83" y="1221"/>
                  </a:cxn>
                  <a:cxn ang="0">
                    <a:pos x="413" y="1515"/>
                  </a:cxn>
                  <a:cxn ang="0">
                    <a:pos x="881" y="1700"/>
                  </a:cxn>
                  <a:cxn ang="0">
                    <a:pos x="1440" y="1651"/>
                  </a:cxn>
                  <a:cxn ang="0">
                    <a:pos x="1755" y="1940"/>
                  </a:cxn>
                  <a:cxn ang="0">
                    <a:pos x="1653" y="2126"/>
                  </a:cxn>
                  <a:cxn ang="0">
                    <a:pos x="1136" y="2142"/>
                  </a:cxn>
                  <a:cxn ang="0">
                    <a:pos x="911" y="2021"/>
                  </a:cxn>
                  <a:cxn ang="0">
                    <a:pos x="739" y="2142"/>
                  </a:cxn>
                  <a:cxn ang="0">
                    <a:pos x="954" y="2524"/>
                  </a:cxn>
                  <a:cxn ang="0">
                    <a:pos x="973" y="2905"/>
                  </a:cxn>
                  <a:cxn ang="0">
                    <a:pos x="1511" y="3107"/>
                  </a:cxn>
                  <a:cxn ang="0">
                    <a:pos x="1644" y="2922"/>
                  </a:cxn>
                  <a:cxn ang="0">
                    <a:pos x="2077" y="2797"/>
                  </a:cxn>
                  <a:cxn ang="0">
                    <a:pos x="2610" y="2962"/>
                  </a:cxn>
                  <a:cxn ang="0">
                    <a:pos x="3222" y="2812"/>
                  </a:cxn>
                  <a:cxn ang="0">
                    <a:pos x="3443" y="2922"/>
                  </a:cxn>
                  <a:cxn ang="0">
                    <a:pos x="3861" y="2648"/>
                  </a:cxn>
                  <a:cxn ang="0">
                    <a:pos x="4125" y="2311"/>
                  </a:cxn>
                  <a:cxn ang="0">
                    <a:pos x="4369" y="2318"/>
                  </a:cxn>
                  <a:cxn ang="0">
                    <a:pos x="4554" y="2445"/>
                  </a:cxn>
                  <a:cxn ang="0">
                    <a:pos x="5015" y="2142"/>
                  </a:cxn>
                  <a:cxn ang="0">
                    <a:pos x="5404" y="2185"/>
                  </a:cxn>
                  <a:cxn ang="0">
                    <a:pos x="5732" y="2069"/>
                  </a:cxn>
                </a:cxnLst>
                <a:rect l="0" t="0" r="r" b="b"/>
                <a:pathLst>
                  <a:path w="5732" h="3107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w="1651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5" name="Freeform 7"/>
              <p:cNvSpPr>
                <a:spLocks/>
              </p:cNvSpPr>
              <p:nvPr userDrawn="1"/>
            </p:nvSpPr>
            <p:spPr bwMode="hidden">
              <a:xfrm>
                <a:off x="242" y="1145"/>
                <a:ext cx="5512" cy="2760"/>
              </a:xfrm>
              <a:custGeom>
                <a:avLst/>
                <a:gdLst/>
                <a:ahLst/>
                <a:cxnLst>
                  <a:cxn ang="0">
                    <a:pos x="240" y="0"/>
                  </a:cxn>
                  <a:cxn ang="0">
                    <a:pos x="0" y="336"/>
                  </a:cxn>
                  <a:cxn ang="0">
                    <a:pos x="82" y="821"/>
                  </a:cxn>
                  <a:cxn ang="0">
                    <a:pos x="243" y="873"/>
                  </a:cxn>
                  <a:cxn ang="0">
                    <a:pos x="473" y="1087"/>
                  </a:cxn>
                  <a:cxn ang="0">
                    <a:pos x="557" y="1441"/>
                  </a:cxn>
                  <a:cxn ang="0">
                    <a:pos x="839" y="1499"/>
                  </a:cxn>
                  <a:cxn ang="0">
                    <a:pos x="1258" y="1349"/>
                  </a:cxn>
                  <a:cxn ang="0">
                    <a:pos x="1307" y="1493"/>
                  </a:cxn>
                  <a:cxn ang="0">
                    <a:pos x="1621" y="1513"/>
                  </a:cxn>
                  <a:cxn ang="0">
                    <a:pos x="1862" y="1865"/>
                  </a:cxn>
                  <a:cxn ang="0">
                    <a:pos x="1668" y="2166"/>
                  </a:cxn>
                  <a:cxn ang="0">
                    <a:pos x="1308" y="2217"/>
                  </a:cxn>
                  <a:cxn ang="0">
                    <a:pos x="992" y="2172"/>
                  </a:cxn>
                  <a:cxn ang="0">
                    <a:pos x="903" y="2244"/>
                  </a:cxn>
                  <a:cxn ang="0">
                    <a:pos x="1008" y="2415"/>
                  </a:cxn>
                  <a:cxn ang="0">
                    <a:pos x="992" y="2538"/>
                  </a:cxn>
                  <a:cxn ang="0">
                    <a:pos x="1137" y="2760"/>
                  </a:cxn>
                  <a:cxn ang="0">
                    <a:pos x="1661" y="2623"/>
                  </a:cxn>
                  <a:cxn ang="0">
                    <a:pos x="1725" y="2492"/>
                  </a:cxn>
                  <a:cxn ang="0">
                    <a:pos x="1895" y="2551"/>
                  </a:cxn>
                  <a:cxn ang="0">
                    <a:pos x="2338" y="2448"/>
                  </a:cxn>
                  <a:cxn ang="0">
                    <a:pos x="2443" y="2714"/>
                  </a:cxn>
                  <a:cxn ang="0">
                    <a:pos x="2870" y="2541"/>
                  </a:cxn>
                  <a:cxn ang="0">
                    <a:pos x="3264" y="2591"/>
                  </a:cxn>
                  <a:cxn ang="0">
                    <a:pos x="3522" y="2427"/>
                  </a:cxn>
                  <a:cxn ang="0">
                    <a:pos x="3594" y="2081"/>
                  </a:cxn>
                  <a:cxn ang="0">
                    <a:pos x="4013" y="2087"/>
                  </a:cxn>
                  <a:cxn ang="0">
                    <a:pos x="4070" y="1924"/>
                  </a:cxn>
                  <a:cxn ang="0">
                    <a:pos x="4239" y="1931"/>
                  </a:cxn>
                  <a:cxn ang="0">
                    <a:pos x="4465" y="2094"/>
                  </a:cxn>
                  <a:cxn ang="0">
                    <a:pos x="4836" y="1814"/>
                  </a:cxn>
                  <a:cxn ang="0">
                    <a:pos x="5225" y="1785"/>
                  </a:cxn>
                  <a:cxn ang="0">
                    <a:pos x="5367" y="1571"/>
                  </a:cxn>
                  <a:cxn ang="0">
                    <a:pos x="5512" y="1585"/>
                  </a:cxn>
                </a:cxnLst>
                <a:rect l="0" t="0" r="r" b="b"/>
                <a:pathLst>
                  <a:path w="5512" h="2760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w="1524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6" name="Freeform 8"/>
              <p:cNvSpPr>
                <a:spLocks/>
              </p:cNvSpPr>
              <p:nvPr userDrawn="1"/>
            </p:nvSpPr>
            <p:spPr bwMode="hidden">
              <a:xfrm>
                <a:off x="4840" y="984"/>
                <a:ext cx="790" cy="1189"/>
              </a:xfrm>
              <a:custGeom>
                <a:avLst/>
                <a:gdLst/>
                <a:ahLst/>
                <a:cxnLst>
                  <a:cxn ang="0">
                    <a:pos x="139" y="0"/>
                  </a:cxn>
                  <a:cxn ang="0">
                    <a:pos x="210" y="233"/>
                  </a:cxn>
                  <a:cxn ang="0">
                    <a:pos x="159" y="643"/>
                  </a:cxn>
                  <a:cxn ang="0">
                    <a:pos x="454" y="771"/>
                  </a:cxn>
                  <a:cxn ang="0">
                    <a:pos x="605" y="1046"/>
                  </a:cxn>
                  <a:cxn ang="0">
                    <a:pos x="790" y="1189"/>
                  </a:cxn>
                  <a:cxn ang="0">
                    <a:pos x="540" y="1111"/>
                  </a:cxn>
                  <a:cxn ang="0">
                    <a:pos x="363" y="883"/>
                  </a:cxn>
                  <a:cxn ang="0">
                    <a:pos x="139" y="852"/>
                  </a:cxn>
                  <a:cxn ang="0">
                    <a:pos x="0" y="499"/>
                  </a:cxn>
                  <a:cxn ang="0">
                    <a:pos x="48" y="209"/>
                  </a:cxn>
                </a:cxnLst>
                <a:rect l="0" t="0" r="r" b="b"/>
                <a:pathLst>
                  <a:path w="790" h="1189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w="1524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7" name="Freeform 9"/>
              <p:cNvSpPr>
                <a:spLocks/>
              </p:cNvSpPr>
              <p:nvPr userDrawn="1"/>
            </p:nvSpPr>
            <p:spPr bwMode="hidden">
              <a:xfrm>
                <a:off x="5173" y="896"/>
                <a:ext cx="579" cy="111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28" y="328"/>
                  </a:cxn>
                  <a:cxn ang="0">
                    <a:pos x="9" y="659"/>
                  </a:cxn>
                  <a:cxn ang="0">
                    <a:pos x="40" y="763"/>
                  </a:cxn>
                  <a:cxn ang="0">
                    <a:pos x="234" y="739"/>
                  </a:cxn>
                  <a:cxn ang="0">
                    <a:pos x="344" y="1055"/>
                  </a:cxn>
                  <a:cxn ang="0">
                    <a:pos x="579" y="1117"/>
                  </a:cxn>
                </a:cxnLst>
                <a:rect l="0" t="0" r="r" b="b"/>
                <a:pathLst>
                  <a:path w="579" h="1117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w="1651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8" name="Freeform 10"/>
              <p:cNvSpPr>
                <a:spLocks/>
              </p:cNvSpPr>
              <p:nvPr userDrawn="1"/>
            </p:nvSpPr>
            <p:spPr bwMode="hidden">
              <a:xfrm>
                <a:off x="3291" y="968"/>
                <a:ext cx="2471" cy="2396"/>
              </a:xfrm>
              <a:custGeom>
                <a:avLst/>
                <a:gdLst/>
                <a:ahLst/>
                <a:cxnLst>
                  <a:cxn ang="0">
                    <a:pos x="1118" y="0"/>
                  </a:cxn>
                  <a:cxn ang="0">
                    <a:pos x="1179" y="225"/>
                  </a:cxn>
                  <a:cxn ang="0">
                    <a:pos x="1393" y="339"/>
                  </a:cxn>
                  <a:cxn ang="0">
                    <a:pos x="1404" y="548"/>
                  </a:cxn>
                  <a:cxn ang="0">
                    <a:pos x="1342" y="732"/>
                  </a:cxn>
                  <a:cxn ang="0">
                    <a:pos x="1434" y="925"/>
                  </a:cxn>
                  <a:cxn ang="0">
                    <a:pos x="1455" y="1109"/>
                  </a:cxn>
                  <a:cxn ang="0">
                    <a:pos x="1311" y="1142"/>
                  </a:cxn>
                  <a:cxn ang="0">
                    <a:pos x="926" y="1384"/>
                  </a:cxn>
                  <a:cxn ang="0">
                    <a:pos x="975" y="1456"/>
                  </a:cxn>
                  <a:cxn ang="0">
                    <a:pos x="956" y="1624"/>
                  </a:cxn>
                  <a:cxn ang="0">
                    <a:pos x="782" y="1817"/>
                  </a:cxn>
                  <a:cxn ang="0">
                    <a:pos x="539" y="1978"/>
                  </a:cxn>
                  <a:cxn ang="0">
                    <a:pos x="152" y="2026"/>
                  </a:cxn>
                  <a:cxn ang="0">
                    <a:pos x="19" y="2251"/>
                  </a:cxn>
                  <a:cxn ang="0">
                    <a:pos x="0" y="2396"/>
                  </a:cxn>
                  <a:cxn ang="0">
                    <a:pos x="213" y="2179"/>
                  </a:cxn>
                  <a:cxn ang="0">
                    <a:pos x="629" y="2090"/>
                  </a:cxn>
                  <a:cxn ang="0">
                    <a:pos x="894" y="1906"/>
                  </a:cxn>
                  <a:cxn ang="0">
                    <a:pos x="1230" y="1986"/>
                  </a:cxn>
                  <a:cxn ang="0">
                    <a:pos x="1668" y="1906"/>
                  </a:cxn>
                  <a:cxn ang="0">
                    <a:pos x="1983" y="1745"/>
                  </a:cxn>
                  <a:cxn ang="0">
                    <a:pos x="2014" y="1600"/>
                  </a:cxn>
                  <a:cxn ang="0">
                    <a:pos x="2237" y="1496"/>
                  </a:cxn>
                  <a:cxn ang="0">
                    <a:pos x="2359" y="1552"/>
                  </a:cxn>
                  <a:cxn ang="0">
                    <a:pos x="2471" y="1479"/>
                  </a:cxn>
                </a:cxnLst>
                <a:rect l="0" t="0" r="r" b="b"/>
                <a:pathLst>
                  <a:path w="2471" h="2396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w="1651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9" name="Freeform 11"/>
              <p:cNvSpPr>
                <a:spLocks/>
              </p:cNvSpPr>
              <p:nvPr userDrawn="1"/>
            </p:nvSpPr>
            <p:spPr bwMode="hidden">
              <a:xfrm>
                <a:off x="2366" y="1067"/>
                <a:ext cx="1399" cy="1349"/>
              </a:xfrm>
              <a:custGeom>
                <a:avLst/>
                <a:gdLst/>
                <a:ahLst/>
                <a:cxnLst>
                  <a:cxn ang="0">
                    <a:pos x="620" y="155"/>
                  </a:cxn>
                  <a:cxn ang="0">
                    <a:pos x="421" y="155"/>
                  </a:cxn>
                  <a:cxn ang="0">
                    <a:pos x="205" y="507"/>
                  </a:cxn>
                  <a:cxn ang="0">
                    <a:pos x="0" y="673"/>
                  </a:cxn>
                  <a:cxn ang="0">
                    <a:pos x="487" y="783"/>
                  </a:cxn>
                  <a:cxn ang="0">
                    <a:pos x="425" y="1009"/>
                  </a:cxn>
                  <a:cxn ang="0">
                    <a:pos x="617" y="1086"/>
                  </a:cxn>
                  <a:cxn ang="0">
                    <a:pos x="498" y="1349"/>
                  </a:cxn>
                  <a:cxn ang="0">
                    <a:pos x="961" y="1035"/>
                  </a:cxn>
                  <a:cxn ang="0">
                    <a:pos x="926" y="776"/>
                  </a:cxn>
                  <a:cxn ang="0">
                    <a:pos x="1181" y="749"/>
                  </a:cxn>
                  <a:cxn ang="0">
                    <a:pos x="1399" y="601"/>
                  </a:cxn>
                  <a:cxn ang="0">
                    <a:pos x="1315" y="416"/>
                  </a:cxn>
                  <a:cxn ang="0">
                    <a:pos x="1341" y="196"/>
                  </a:cxn>
                  <a:cxn ang="0">
                    <a:pos x="1171" y="164"/>
                  </a:cxn>
                  <a:cxn ang="0">
                    <a:pos x="928" y="0"/>
                  </a:cxn>
                  <a:cxn ang="0">
                    <a:pos x="620" y="155"/>
                  </a:cxn>
                </a:cxnLst>
                <a:rect l="0" t="0" r="r" b="b"/>
                <a:pathLst>
                  <a:path w="1399" h="134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50" name="Freeform 12"/>
              <p:cNvSpPr>
                <a:spLocks/>
              </p:cNvSpPr>
              <p:nvPr userDrawn="1"/>
            </p:nvSpPr>
            <p:spPr bwMode="hidden">
              <a:xfrm>
                <a:off x="4275" y="2031"/>
                <a:ext cx="1256" cy="810"/>
              </a:xfrm>
              <a:custGeom>
                <a:avLst/>
                <a:gdLst/>
                <a:ahLst/>
                <a:cxnLst>
                  <a:cxn ang="0">
                    <a:pos x="719" y="183"/>
                  </a:cxn>
                  <a:cxn ang="0">
                    <a:pos x="760" y="33"/>
                  </a:cxn>
                  <a:cxn ang="0">
                    <a:pos x="884" y="0"/>
                  </a:cxn>
                  <a:cxn ang="0">
                    <a:pos x="983" y="78"/>
                  </a:cxn>
                  <a:cxn ang="0">
                    <a:pos x="1082" y="248"/>
                  </a:cxn>
                  <a:cxn ang="0">
                    <a:pos x="1256" y="229"/>
                  </a:cxn>
                  <a:cxn ang="0">
                    <a:pos x="1248" y="359"/>
                  </a:cxn>
                  <a:cxn ang="0">
                    <a:pos x="1016" y="431"/>
                  </a:cxn>
                  <a:cxn ang="0">
                    <a:pos x="879" y="417"/>
                  </a:cxn>
                  <a:cxn ang="0">
                    <a:pos x="719" y="481"/>
                  </a:cxn>
                  <a:cxn ang="0">
                    <a:pos x="591" y="633"/>
                  </a:cxn>
                  <a:cxn ang="0">
                    <a:pos x="423" y="537"/>
                  </a:cxn>
                  <a:cxn ang="0">
                    <a:pos x="256" y="810"/>
                  </a:cxn>
                  <a:cxn ang="0">
                    <a:pos x="66" y="764"/>
                  </a:cxn>
                  <a:cxn ang="0">
                    <a:pos x="0" y="601"/>
                  </a:cxn>
                  <a:cxn ang="0">
                    <a:pos x="157" y="483"/>
                  </a:cxn>
                  <a:cxn ang="0">
                    <a:pos x="248" y="281"/>
                  </a:cxn>
                  <a:cxn ang="0">
                    <a:pos x="438" y="150"/>
                  </a:cxn>
                  <a:cxn ang="0">
                    <a:pos x="719" y="189"/>
                  </a:cxn>
                </a:cxnLst>
                <a:rect l="0" t="0" r="r" b="b"/>
                <a:pathLst>
                  <a:path w="1256" h="810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51" name="Freeform 13"/>
              <p:cNvSpPr>
                <a:spLocks/>
              </p:cNvSpPr>
              <p:nvPr userDrawn="1"/>
            </p:nvSpPr>
            <p:spPr bwMode="hidden">
              <a:xfrm>
                <a:off x="2914" y="3476"/>
                <a:ext cx="2848" cy="788"/>
              </a:xfrm>
              <a:custGeom>
                <a:avLst/>
                <a:gdLst/>
                <a:ahLst/>
                <a:cxnLst>
                  <a:cxn ang="0">
                    <a:pos x="2838" y="16"/>
                  </a:cxn>
                  <a:cxn ang="0">
                    <a:pos x="2493" y="0"/>
                  </a:cxn>
                  <a:cxn ang="0">
                    <a:pos x="2278" y="81"/>
                  </a:cxn>
                  <a:cxn ang="0">
                    <a:pos x="1936" y="44"/>
                  </a:cxn>
                  <a:cxn ang="0">
                    <a:pos x="1739" y="354"/>
                  </a:cxn>
                  <a:cxn ang="0">
                    <a:pos x="1600" y="212"/>
                  </a:cxn>
                  <a:cxn ang="0">
                    <a:pos x="1352" y="308"/>
                  </a:cxn>
                  <a:cxn ang="0">
                    <a:pos x="1445" y="515"/>
                  </a:cxn>
                  <a:cxn ang="0">
                    <a:pos x="1072" y="412"/>
                  </a:cxn>
                  <a:cxn ang="0">
                    <a:pos x="888" y="540"/>
                  </a:cxn>
                  <a:cxn ang="0">
                    <a:pos x="0" y="660"/>
                  </a:cxn>
                  <a:cxn ang="0">
                    <a:pos x="288" y="788"/>
                  </a:cxn>
                  <a:cxn ang="0">
                    <a:pos x="1040" y="676"/>
                  </a:cxn>
                  <a:cxn ang="0">
                    <a:pos x="1272" y="748"/>
                  </a:cxn>
                  <a:cxn ang="0">
                    <a:pos x="2096" y="691"/>
                  </a:cxn>
                  <a:cxn ang="0">
                    <a:pos x="2320" y="748"/>
                  </a:cxn>
                  <a:cxn ang="0">
                    <a:pos x="2456" y="596"/>
                  </a:cxn>
                  <a:cxn ang="0">
                    <a:pos x="2712" y="716"/>
                  </a:cxn>
                  <a:cxn ang="0">
                    <a:pos x="2716" y="339"/>
                  </a:cxn>
                  <a:cxn ang="0">
                    <a:pos x="2848" y="258"/>
                  </a:cxn>
                </a:cxnLst>
                <a:rect l="0" t="0" r="r" b="b"/>
                <a:pathLst>
                  <a:path w="2848" h="78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52" name="Freeform 14"/>
              <p:cNvSpPr>
                <a:spLocks/>
              </p:cNvSpPr>
              <p:nvPr userDrawn="1"/>
            </p:nvSpPr>
            <p:spPr bwMode="hidden">
              <a:xfrm>
                <a:off x="5443" y="922"/>
                <a:ext cx="319" cy="854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06" y="313"/>
                  </a:cxn>
                  <a:cxn ang="0">
                    <a:pos x="106" y="634"/>
                  </a:cxn>
                  <a:cxn ang="0">
                    <a:pos x="268" y="854"/>
                  </a:cxn>
                  <a:cxn ang="0">
                    <a:pos x="278" y="577"/>
                  </a:cxn>
                  <a:cxn ang="0">
                    <a:pos x="238" y="400"/>
                  </a:cxn>
                  <a:cxn ang="0">
                    <a:pos x="319" y="240"/>
                  </a:cxn>
                </a:cxnLst>
                <a:rect l="0" t="0" r="r" b="b"/>
                <a:pathLst>
                  <a:path w="319" h="854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53" name="Freeform 15"/>
              <p:cNvSpPr>
                <a:spLocks/>
              </p:cNvSpPr>
              <p:nvPr userDrawn="1"/>
            </p:nvSpPr>
            <p:spPr bwMode="hidden">
              <a:xfrm>
                <a:off x="4954" y="3568"/>
                <a:ext cx="646" cy="392"/>
              </a:xfrm>
              <a:custGeom>
                <a:avLst/>
                <a:gdLst/>
                <a:ahLst/>
                <a:cxnLst>
                  <a:cxn ang="0">
                    <a:pos x="504" y="0"/>
                  </a:cxn>
                  <a:cxn ang="0">
                    <a:pos x="320" y="61"/>
                  </a:cxn>
                  <a:cxn ang="0">
                    <a:pos x="238" y="109"/>
                  </a:cxn>
                  <a:cxn ang="0">
                    <a:pos x="144" y="216"/>
                  </a:cxn>
                  <a:cxn ang="0">
                    <a:pos x="0" y="392"/>
                  </a:cxn>
                  <a:cxn ang="0">
                    <a:pos x="360" y="263"/>
                  </a:cxn>
                  <a:cxn ang="0">
                    <a:pos x="432" y="182"/>
                  </a:cxn>
                  <a:cxn ang="0">
                    <a:pos x="646" y="142"/>
                  </a:cxn>
                  <a:cxn ang="0">
                    <a:pos x="504" y="0"/>
                  </a:cxn>
                </a:cxnLst>
                <a:rect l="0" t="0" r="r" b="b"/>
                <a:pathLst>
                  <a:path w="646" h="392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54" name="Freeform 16"/>
              <p:cNvSpPr>
                <a:spLocks/>
              </p:cNvSpPr>
              <p:nvPr userDrawn="1"/>
            </p:nvSpPr>
            <p:spPr bwMode="hidden">
              <a:xfrm>
                <a:off x="50" y="2400"/>
                <a:ext cx="2736" cy="19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6" y="336"/>
                  </a:cxn>
                  <a:cxn ang="0">
                    <a:pos x="384" y="384"/>
                  </a:cxn>
                  <a:cxn ang="0">
                    <a:pos x="576" y="720"/>
                  </a:cxn>
                  <a:cxn ang="0">
                    <a:pos x="528" y="960"/>
                  </a:cxn>
                  <a:cxn ang="0">
                    <a:pos x="672" y="1104"/>
                  </a:cxn>
                  <a:cxn ang="0">
                    <a:pos x="576" y="1392"/>
                  </a:cxn>
                  <a:cxn ang="0">
                    <a:pos x="624" y="1632"/>
                  </a:cxn>
                  <a:cxn ang="0">
                    <a:pos x="1488" y="1872"/>
                  </a:cxn>
                  <a:cxn ang="0">
                    <a:pos x="1680" y="1728"/>
                  </a:cxn>
                  <a:cxn ang="0">
                    <a:pos x="2208" y="1728"/>
                  </a:cxn>
                  <a:cxn ang="0">
                    <a:pos x="2304" y="1632"/>
                  </a:cxn>
                  <a:cxn ang="0">
                    <a:pos x="2736" y="1872"/>
                  </a:cxn>
                  <a:cxn ang="0">
                    <a:pos x="2640" y="1920"/>
                  </a:cxn>
                  <a:cxn ang="0">
                    <a:pos x="2304" y="1824"/>
                  </a:cxn>
                  <a:cxn ang="0">
                    <a:pos x="2160" y="1872"/>
                  </a:cxn>
                  <a:cxn ang="0">
                    <a:pos x="1632" y="1920"/>
                  </a:cxn>
                  <a:cxn ang="0">
                    <a:pos x="1440" y="1920"/>
                  </a:cxn>
                  <a:cxn ang="0">
                    <a:pos x="480" y="1824"/>
                  </a:cxn>
                  <a:cxn ang="0">
                    <a:pos x="192" y="1872"/>
                  </a:cxn>
                  <a:cxn ang="0">
                    <a:pos x="96" y="1680"/>
                  </a:cxn>
                  <a:cxn ang="0">
                    <a:pos x="288" y="1440"/>
                  </a:cxn>
                  <a:cxn ang="0">
                    <a:pos x="336" y="1104"/>
                  </a:cxn>
                  <a:cxn ang="0">
                    <a:pos x="144" y="864"/>
                  </a:cxn>
                  <a:cxn ang="0">
                    <a:pos x="240" y="624"/>
                  </a:cxn>
                  <a:cxn ang="0">
                    <a:pos x="48" y="528"/>
                  </a:cxn>
                  <a:cxn ang="0">
                    <a:pos x="0" y="0"/>
                  </a:cxn>
                </a:cxnLst>
                <a:rect l="0" t="0" r="r" b="b"/>
                <a:pathLst>
                  <a:path w="2736" h="1920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</p:grpSp>
        <p:grpSp>
          <p:nvGrpSpPr>
            <p:cNvPr id="6" name="Group 17"/>
            <p:cNvGrpSpPr>
              <a:grpSpLocks/>
            </p:cNvGrpSpPr>
            <p:nvPr userDrawn="1"/>
          </p:nvGrpSpPr>
          <p:grpSpPr bwMode="auto">
            <a:xfrm>
              <a:off x="0" y="2291"/>
              <a:ext cx="1385" cy="1702"/>
              <a:chOff x="0" y="2291"/>
              <a:chExt cx="1385" cy="1702"/>
            </a:xfrm>
          </p:grpSpPr>
          <p:sp>
            <p:nvSpPr>
              <p:cNvPr id="7" name="Rectangle 18"/>
              <p:cNvSpPr>
                <a:spLocks noChangeArrowheads="1"/>
              </p:cNvSpPr>
              <p:nvPr userDrawn="1"/>
            </p:nvSpPr>
            <p:spPr bwMode="ltGray">
              <a:xfrm rot="6798887">
                <a:off x="63" y="3882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" name="Rectangle 19"/>
              <p:cNvSpPr>
                <a:spLocks noChangeArrowheads="1"/>
              </p:cNvSpPr>
              <p:nvPr userDrawn="1"/>
            </p:nvSpPr>
            <p:spPr bwMode="ltGray">
              <a:xfrm rot="6798887">
                <a:off x="33" y="3880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" name="Rectangle 20"/>
              <p:cNvSpPr>
                <a:spLocks noChangeArrowheads="1"/>
              </p:cNvSpPr>
              <p:nvPr userDrawn="1"/>
            </p:nvSpPr>
            <p:spPr bwMode="ltGray">
              <a:xfrm rot="6798887">
                <a:off x="7" y="3874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" name="Rectangle 21"/>
              <p:cNvSpPr>
                <a:spLocks noChangeArrowheads="1"/>
              </p:cNvSpPr>
              <p:nvPr userDrawn="1"/>
            </p:nvSpPr>
            <p:spPr bwMode="ltGray">
              <a:xfrm rot="5999912">
                <a:off x="209" y="388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" name="Rectangle 22"/>
              <p:cNvSpPr>
                <a:spLocks noChangeArrowheads="1"/>
              </p:cNvSpPr>
              <p:nvPr userDrawn="1"/>
            </p:nvSpPr>
            <p:spPr bwMode="ltGray">
              <a:xfrm rot="5999912">
                <a:off x="183" y="388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" name="Rectangle 23"/>
              <p:cNvSpPr>
                <a:spLocks noChangeArrowheads="1"/>
              </p:cNvSpPr>
              <p:nvPr userDrawn="1"/>
            </p:nvSpPr>
            <p:spPr bwMode="ltGray">
              <a:xfrm rot="6250138">
                <a:off x="153" y="388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" name="Rectangle 24"/>
              <p:cNvSpPr>
                <a:spLocks noChangeArrowheads="1"/>
              </p:cNvSpPr>
              <p:nvPr userDrawn="1"/>
            </p:nvSpPr>
            <p:spPr bwMode="ltGray">
              <a:xfrm rot="6238076">
                <a:off x="123" y="388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" name="Rectangle 25"/>
              <p:cNvSpPr>
                <a:spLocks noChangeArrowheads="1"/>
              </p:cNvSpPr>
              <p:nvPr userDrawn="1"/>
            </p:nvSpPr>
            <p:spPr bwMode="ltGray">
              <a:xfrm rot="5380717">
                <a:off x="363" y="386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5" name="Rectangle 26"/>
              <p:cNvSpPr>
                <a:spLocks noChangeArrowheads="1"/>
              </p:cNvSpPr>
              <p:nvPr userDrawn="1"/>
            </p:nvSpPr>
            <p:spPr bwMode="ltGray">
              <a:xfrm rot="5380717">
                <a:off x="333" y="3872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6" name="Rectangle 27"/>
              <p:cNvSpPr>
                <a:spLocks noChangeArrowheads="1"/>
              </p:cNvSpPr>
              <p:nvPr userDrawn="1"/>
            </p:nvSpPr>
            <p:spPr bwMode="ltGray">
              <a:xfrm rot="5583200">
                <a:off x="303" y="387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7" name="Rectangle 28"/>
              <p:cNvSpPr>
                <a:spLocks noChangeArrowheads="1"/>
              </p:cNvSpPr>
              <p:nvPr userDrawn="1"/>
            </p:nvSpPr>
            <p:spPr bwMode="ltGray">
              <a:xfrm rot="5737625">
                <a:off x="271" y="3882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8" name="Rectangle 29"/>
              <p:cNvSpPr>
                <a:spLocks noChangeArrowheads="1"/>
              </p:cNvSpPr>
              <p:nvPr userDrawn="1"/>
            </p:nvSpPr>
            <p:spPr bwMode="ltGray">
              <a:xfrm rot="4715477">
                <a:off x="517" y="382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9" name="Rectangle 30"/>
              <p:cNvSpPr>
                <a:spLocks noChangeArrowheads="1"/>
              </p:cNvSpPr>
              <p:nvPr userDrawn="1"/>
            </p:nvSpPr>
            <p:spPr bwMode="ltGray">
              <a:xfrm rot="4924949">
                <a:off x="486" y="3834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0" name="Rectangle 31"/>
              <p:cNvSpPr>
                <a:spLocks noChangeArrowheads="1"/>
              </p:cNvSpPr>
              <p:nvPr userDrawn="1"/>
            </p:nvSpPr>
            <p:spPr bwMode="ltGray">
              <a:xfrm rot="4924949">
                <a:off x="456" y="384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1" name="Rectangle 32"/>
              <p:cNvSpPr>
                <a:spLocks noChangeArrowheads="1"/>
              </p:cNvSpPr>
              <p:nvPr userDrawn="1"/>
            </p:nvSpPr>
            <p:spPr bwMode="ltGray">
              <a:xfrm rot="5041352">
                <a:off x="427" y="3850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2" name="Rectangle 33"/>
              <p:cNvSpPr>
                <a:spLocks noChangeArrowheads="1"/>
              </p:cNvSpPr>
              <p:nvPr userDrawn="1"/>
            </p:nvSpPr>
            <p:spPr bwMode="ltGray">
              <a:xfrm rot="3816889">
                <a:off x="664" y="3762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3" name="Rectangle 34"/>
              <p:cNvSpPr>
                <a:spLocks noChangeArrowheads="1"/>
              </p:cNvSpPr>
              <p:nvPr userDrawn="1"/>
            </p:nvSpPr>
            <p:spPr bwMode="ltGray">
              <a:xfrm rot="3816889">
                <a:off x="634" y="3780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4" name="Rectangle 35"/>
              <p:cNvSpPr>
                <a:spLocks noChangeArrowheads="1"/>
              </p:cNvSpPr>
              <p:nvPr userDrawn="1"/>
            </p:nvSpPr>
            <p:spPr bwMode="ltGray">
              <a:xfrm rot="4104184">
                <a:off x="606" y="3790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5" name="Rectangle 36"/>
              <p:cNvSpPr>
                <a:spLocks noChangeArrowheads="1"/>
              </p:cNvSpPr>
              <p:nvPr userDrawn="1"/>
            </p:nvSpPr>
            <p:spPr bwMode="ltGray">
              <a:xfrm rot="4325343">
                <a:off x="575" y="3804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6" name="Rectangle 37"/>
              <p:cNvSpPr>
                <a:spLocks noChangeArrowheads="1"/>
              </p:cNvSpPr>
              <p:nvPr userDrawn="1"/>
            </p:nvSpPr>
            <p:spPr bwMode="ltGray">
              <a:xfrm rot="3368036">
                <a:off x="800" y="3682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7" name="Rectangle 38"/>
              <p:cNvSpPr>
                <a:spLocks noChangeArrowheads="1"/>
              </p:cNvSpPr>
              <p:nvPr userDrawn="1"/>
            </p:nvSpPr>
            <p:spPr bwMode="ltGray">
              <a:xfrm rot="3368036">
                <a:off x="772" y="369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8" name="Rectangle 39"/>
              <p:cNvSpPr>
                <a:spLocks noChangeArrowheads="1"/>
              </p:cNvSpPr>
              <p:nvPr userDrawn="1"/>
            </p:nvSpPr>
            <p:spPr bwMode="ltGray">
              <a:xfrm rot="3368036">
                <a:off x="746" y="3716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29" name="Rectangle 40"/>
              <p:cNvSpPr>
                <a:spLocks noChangeArrowheads="1"/>
              </p:cNvSpPr>
              <p:nvPr userDrawn="1"/>
            </p:nvSpPr>
            <p:spPr bwMode="ltGray">
              <a:xfrm rot="3816889">
                <a:off x="717" y="3734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0" name="Rectangle 41"/>
              <p:cNvSpPr>
                <a:spLocks noChangeArrowheads="1"/>
              </p:cNvSpPr>
              <p:nvPr userDrawn="1"/>
            </p:nvSpPr>
            <p:spPr bwMode="ltGray">
              <a:xfrm rot="2302266">
                <a:off x="923" y="3587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1" name="Rectangle 42"/>
              <p:cNvSpPr>
                <a:spLocks noChangeArrowheads="1"/>
              </p:cNvSpPr>
              <p:nvPr userDrawn="1"/>
            </p:nvSpPr>
            <p:spPr bwMode="ltGray">
              <a:xfrm rot="2302266">
                <a:off x="899" y="360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2" name="Rectangle 43"/>
              <p:cNvSpPr>
                <a:spLocks noChangeArrowheads="1"/>
              </p:cNvSpPr>
              <p:nvPr userDrawn="1"/>
            </p:nvSpPr>
            <p:spPr bwMode="ltGray">
              <a:xfrm rot="2707562">
                <a:off x="876" y="362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3" name="Rectangle 44"/>
              <p:cNvSpPr>
                <a:spLocks noChangeArrowheads="1"/>
              </p:cNvSpPr>
              <p:nvPr userDrawn="1"/>
            </p:nvSpPr>
            <p:spPr bwMode="ltGray">
              <a:xfrm rot="2707562">
                <a:off x="850" y="3644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4" name="Rectangle 45"/>
              <p:cNvSpPr>
                <a:spLocks noChangeArrowheads="1"/>
              </p:cNvSpPr>
              <p:nvPr userDrawn="1"/>
            </p:nvSpPr>
            <p:spPr bwMode="ltGray">
              <a:xfrm rot="1525830">
                <a:off x="1027" y="3473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5" name="Rectangle 46"/>
              <p:cNvSpPr>
                <a:spLocks noChangeArrowheads="1"/>
              </p:cNvSpPr>
              <p:nvPr userDrawn="1"/>
            </p:nvSpPr>
            <p:spPr bwMode="ltGray">
              <a:xfrm rot="1525830">
                <a:off x="1009" y="3497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6" name="Rectangle 47"/>
              <p:cNvSpPr>
                <a:spLocks noChangeArrowheads="1"/>
              </p:cNvSpPr>
              <p:nvPr userDrawn="1"/>
            </p:nvSpPr>
            <p:spPr bwMode="ltGray">
              <a:xfrm rot="1788117">
                <a:off x="990" y="3519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7" name="Rectangle 48"/>
              <p:cNvSpPr>
                <a:spLocks noChangeArrowheads="1"/>
              </p:cNvSpPr>
              <p:nvPr userDrawn="1"/>
            </p:nvSpPr>
            <p:spPr bwMode="ltGray">
              <a:xfrm rot="1788117">
                <a:off x="969" y="354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8" name="Rectangle 49"/>
              <p:cNvSpPr>
                <a:spLocks noChangeArrowheads="1"/>
              </p:cNvSpPr>
              <p:nvPr userDrawn="1"/>
            </p:nvSpPr>
            <p:spPr bwMode="ltGray">
              <a:xfrm rot="841630">
                <a:off x="1113" y="3355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39" name="Rectangle 50"/>
              <p:cNvSpPr>
                <a:spLocks noChangeArrowheads="1"/>
              </p:cNvSpPr>
              <p:nvPr userDrawn="1"/>
            </p:nvSpPr>
            <p:spPr bwMode="ltGray">
              <a:xfrm rot="841630">
                <a:off x="1100" y="337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0" name="Rectangle 51"/>
              <p:cNvSpPr>
                <a:spLocks noChangeArrowheads="1"/>
              </p:cNvSpPr>
              <p:nvPr userDrawn="1"/>
            </p:nvSpPr>
            <p:spPr bwMode="ltGray">
              <a:xfrm rot="1308689">
                <a:off x="1086" y="340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1" name="Rectangle 52"/>
              <p:cNvSpPr>
                <a:spLocks noChangeArrowheads="1"/>
              </p:cNvSpPr>
              <p:nvPr userDrawn="1"/>
            </p:nvSpPr>
            <p:spPr bwMode="ltGray">
              <a:xfrm rot="1308689">
                <a:off x="1064" y="3425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2" name="Rectangle 53"/>
              <p:cNvSpPr>
                <a:spLocks noChangeArrowheads="1"/>
              </p:cNvSpPr>
              <p:nvPr userDrawn="1"/>
            </p:nvSpPr>
            <p:spPr bwMode="ltGray">
              <a:xfrm rot="469913">
                <a:off x="1172" y="3225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3" name="Rectangle 54"/>
              <p:cNvSpPr>
                <a:spLocks noChangeArrowheads="1"/>
              </p:cNvSpPr>
              <p:nvPr userDrawn="1"/>
            </p:nvSpPr>
            <p:spPr bwMode="ltGray">
              <a:xfrm rot="559869">
                <a:off x="1162" y="3250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4" name="Rectangle 55"/>
              <p:cNvSpPr>
                <a:spLocks noChangeArrowheads="1"/>
              </p:cNvSpPr>
              <p:nvPr userDrawn="1"/>
            </p:nvSpPr>
            <p:spPr bwMode="ltGray">
              <a:xfrm rot="734079">
                <a:off x="1154" y="3276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5" name="Rectangle 56"/>
              <p:cNvSpPr>
                <a:spLocks noChangeArrowheads="1"/>
              </p:cNvSpPr>
              <p:nvPr userDrawn="1"/>
            </p:nvSpPr>
            <p:spPr bwMode="ltGray">
              <a:xfrm rot="734079">
                <a:off x="1141" y="3304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6" name="Rectangle 57"/>
              <p:cNvSpPr>
                <a:spLocks noChangeArrowheads="1"/>
              </p:cNvSpPr>
              <p:nvPr userDrawn="1"/>
            </p:nvSpPr>
            <p:spPr bwMode="ltGray">
              <a:xfrm rot="-293905">
                <a:off x="1211" y="3096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7" name="Rectangle 58"/>
              <p:cNvSpPr>
                <a:spLocks noChangeArrowheads="1"/>
              </p:cNvSpPr>
              <p:nvPr userDrawn="1"/>
            </p:nvSpPr>
            <p:spPr bwMode="ltGray">
              <a:xfrm rot="-8">
                <a:off x="1201" y="3122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8" name="Rectangle 59"/>
              <p:cNvSpPr>
                <a:spLocks noChangeArrowheads="1"/>
              </p:cNvSpPr>
              <p:nvPr userDrawn="1"/>
            </p:nvSpPr>
            <p:spPr bwMode="ltGray">
              <a:xfrm rot="-8">
                <a:off x="1200" y="3147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49" name="Rectangle 60"/>
              <p:cNvSpPr>
                <a:spLocks noChangeArrowheads="1"/>
              </p:cNvSpPr>
              <p:nvPr userDrawn="1"/>
            </p:nvSpPr>
            <p:spPr bwMode="ltGray">
              <a:xfrm rot="214188">
                <a:off x="1189" y="3173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0" name="Rectangle 61"/>
              <p:cNvSpPr>
                <a:spLocks noChangeArrowheads="1"/>
              </p:cNvSpPr>
              <p:nvPr userDrawn="1"/>
            </p:nvSpPr>
            <p:spPr bwMode="ltGray">
              <a:xfrm rot="-682388">
                <a:off x="1219" y="296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1" name="Rectangle 62"/>
              <p:cNvSpPr>
                <a:spLocks noChangeArrowheads="1"/>
              </p:cNvSpPr>
              <p:nvPr userDrawn="1"/>
            </p:nvSpPr>
            <p:spPr bwMode="ltGray">
              <a:xfrm rot="-480400">
                <a:off x="1220" y="2991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2" name="Rectangle 63"/>
              <p:cNvSpPr>
                <a:spLocks noChangeArrowheads="1"/>
              </p:cNvSpPr>
              <p:nvPr userDrawn="1"/>
            </p:nvSpPr>
            <p:spPr bwMode="ltGray">
              <a:xfrm rot="-480400">
                <a:off x="1220" y="301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3" name="Rectangle 64"/>
              <p:cNvSpPr>
                <a:spLocks noChangeArrowheads="1"/>
              </p:cNvSpPr>
              <p:nvPr userDrawn="1"/>
            </p:nvSpPr>
            <p:spPr bwMode="ltGray">
              <a:xfrm rot="-270546">
                <a:off x="1219" y="3041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4" name="Rectangle 65"/>
              <p:cNvSpPr>
                <a:spLocks noChangeArrowheads="1"/>
              </p:cNvSpPr>
              <p:nvPr userDrawn="1"/>
            </p:nvSpPr>
            <p:spPr bwMode="ltGray">
              <a:xfrm rot="-1132286">
                <a:off x="1207" y="2843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5" name="Rectangle 66"/>
              <p:cNvSpPr>
                <a:spLocks noChangeArrowheads="1"/>
              </p:cNvSpPr>
              <p:nvPr userDrawn="1"/>
            </p:nvSpPr>
            <p:spPr bwMode="ltGray">
              <a:xfrm rot="-969272">
                <a:off x="1213" y="2864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6" name="Rectangle 67"/>
              <p:cNvSpPr>
                <a:spLocks noChangeArrowheads="1"/>
              </p:cNvSpPr>
              <p:nvPr userDrawn="1"/>
            </p:nvSpPr>
            <p:spPr bwMode="ltGray">
              <a:xfrm rot="-969272">
                <a:off x="1216" y="2888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7" name="Rectangle 68"/>
              <p:cNvSpPr>
                <a:spLocks noChangeArrowheads="1"/>
              </p:cNvSpPr>
              <p:nvPr userDrawn="1"/>
            </p:nvSpPr>
            <p:spPr bwMode="ltGray">
              <a:xfrm rot="-806259">
                <a:off x="1219" y="291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8" name="Rectangle 69"/>
              <p:cNvSpPr>
                <a:spLocks noChangeArrowheads="1"/>
              </p:cNvSpPr>
              <p:nvPr userDrawn="1"/>
            </p:nvSpPr>
            <p:spPr bwMode="ltGray">
              <a:xfrm rot="-1543941">
                <a:off x="1165" y="2727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59" name="Rectangle 70"/>
              <p:cNvSpPr>
                <a:spLocks noChangeArrowheads="1"/>
              </p:cNvSpPr>
              <p:nvPr userDrawn="1"/>
            </p:nvSpPr>
            <p:spPr bwMode="ltGray">
              <a:xfrm rot="-1341953">
                <a:off x="1176" y="2752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0" name="Rectangle 71"/>
              <p:cNvSpPr>
                <a:spLocks noChangeArrowheads="1"/>
              </p:cNvSpPr>
              <p:nvPr userDrawn="1"/>
            </p:nvSpPr>
            <p:spPr bwMode="ltGray">
              <a:xfrm rot="-1341953">
                <a:off x="1184" y="277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1" name="Rectangle 72"/>
              <p:cNvSpPr>
                <a:spLocks noChangeArrowheads="1"/>
              </p:cNvSpPr>
              <p:nvPr userDrawn="1"/>
            </p:nvSpPr>
            <p:spPr bwMode="ltGray">
              <a:xfrm rot="-1341953">
                <a:off x="1194" y="279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2" name="Rectangle 73"/>
              <p:cNvSpPr>
                <a:spLocks noChangeArrowheads="1"/>
              </p:cNvSpPr>
              <p:nvPr userDrawn="1"/>
            </p:nvSpPr>
            <p:spPr bwMode="ltGray">
              <a:xfrm rot="-1928746">
                <a:off x="1101" y="2628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3" name="Rectangle 74"/>
              <p:cNvSpPr>
                <a:spLocks noChangeArrowheads="1"/>
              </p:cNvSpPr>
              <p:nvPr userDrawn="1"/>
            </p:nvSpPr>
            <p:spPr bwMode="ltGray">
              <a:xfrm rot="-1844175">
                <a:off x="1114" y="264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4" name="Rectangle 75"/>
              <p:cNvSpPr>
                <a:spLocks noChangeArrowheads="1"/>
              </p:cNvSpPr>
              <p:nvPr userDrawn="1"/>
            </p:nvSpPr>
            <p:spPr bwMode="ltGray">
              <a:xfrm rot="-1752383">
                <a:off x="1129" y="2667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5" name="Rectangle 76"/>
              <p:cNvSpPr>
                <a:spLocks noChangeArrowheads="1"/>
              </p:cNvSpPr>
              <p:nvPr userDrawn="1"/>
            </p:nvSpPr>
            <p:spPr bwMode="ltGray">
              <a:xfrm rot="-1752383">
                <a:off x="1142" y="2684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6" name="Rectangle 77"/>
              <p:cNvSpPr>
                <a:spLocks noChangeArrowheads="1"/>
              </p:cNvSpPr>
              <p:nvPr userDrawn="1"/>
            </p:nvSpPr>
            <p:spPr bwMode="ltGray">
              <a:xfrm rot="-2466736">
                <a:off x="1014" y="2538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7" name="Rectangle 78"/>
              <p:cNvSpPr>
                <a:spLocks noChangeArrowheads="1"/>
              </p:cNvSpPr>
              <p:nvPr userDrawn="1"/>
            </p:nvSpPr>
            <p:spPr bwMode="ltGray">
              <a:xfrm rot="-2466736">
                <a:off x="1035" y="2557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8" name="Rectangle 79"/>
              <p:cNvSpPr>
                <a:spLocks noChangeArrowheads="1"/>
              </p:cNvSpPr>
              <p:nvPr userDrawn="1"/>
            </p:nvSpPr>
            <p:spPr bwMode="ltGray">
              <a:xfrm rot="-2466736">
                <a:off x="1050" y="2574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69" name="Rectangle 80"/>
              <p:cNvSpPr>
                <a:spLocks noChangeArrowheads="1"/>
              </p:cNvSpPr>
              <p:nvPr userDrawn="1"/>
            </p:nvSpPr>
            <p:spPr bwMode="ltGray">
              <a:xfrm rot="-2342866">
                <a:off x="1068" y="2590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0" name="Freeform 81"/>
              <p:cNvSpPr>
                <a:spLocks/>
              </p:cNvSpPr>
              <p:nvPr userDrawn="1"/>
            </p:nvSpPr>
            <p:spPr bwMode="ltGray">
              <a:xfrm>
                <a:off x="486" y="2563"/>
                <a:ext cx="180" cy="151"/>
              </a:xfrm>
              <a:custGeom>
                <a:avLst/>
                <a:gdLst/>
                <a:ahLst/>
                <a:cxnLst>
                  <a:cxn ang="0">
                    <a:pos x="0" y="144"/>
                  </a:cxn>
                  <a:cxn ang="0">
                    <a:pos x="28" y="147"/>
                  </a:cxn>
                  <a:cxn ang="0">
                    <a:pos x="64" y="46"/>
                  </a:cxn>
                  <a:cxn ang="0">
                    <a:pos x="94" y="151"/>
                  </a:cxn>
                  <a:cxn ang="0">
                    <a:pos x="129" y="151"/>
                  </a:cxn>
                  <a:cxn ang="0">
                    <a:pos x="180" y="9"/>
                  </a:cxn>
                  <a:cxn ang="0">
                    <a:pos x="148" y="10"/>
                  </a:cxn>
                  <a:cxn ang="0">
                    <a:pos x="112" y="112"/>
                  </a:cxn>
                  <a:cxn ang="0">
                    <a:pos x="79" y="0"/>
                  </a:cxn>
                  <a:cxn ang="0">
                    <a:pos x="48" y="0"/>
                  </a:cxn>
                  <a:cxn ang="0">
                    <a:pos x="0" y="144"/>
                  </a:cxn>
                </a:cxnLst>
                <a:rect l="0" t="0" r="r" b="b"/>
                <a:pathLst>
                  <a:path w="180" h="151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1" name="Rectangle 82"/>
              <p:cNvSpPr>
                <a:spLocks noChangeArrowheads="1"/>
              </p:cNvSpPr>
              <p:nvPr userDrawn="1"/>
            </p:nvSpPr>
            <p:spPr bwMode="ltGray">
              <a:xfrm rot="6575641">
                <a:off x="-217" y="3138"/>
                <a:ext cx="122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2" name="Rectangle 83"/>
              <p:cNvSpPr>
                <a:spLocks noChangeArrowheads="1"/>
              </p:cNvSpPr>
              <p:nvPr userDrawn="1"/>
            </p:nvSpPr>
            <p:spPr bwMode="ltGray">
              <a:xfrm rot="238799">
                <a:off x="4" y="3146"/>
                <a:ext cx="103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3" name="Rectangle 84"/>
              <p:cNvSpPr>
                <a:spLocks noChangeArrowheads="1"/>
              </p:cNvSpPr>
              <p:nvPr userDrawn="1"/>
            </p:nvSpPr>
            <p:spPr bwMode="ltGray">
              <a:xfrm rot="-2957028">
                <a:off x="907" y="2472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4" name="Rectangle 85"/>
              <p:cNvSpPr>
                <a:spLocks noChangeArrowheads="1"/>
              </p:cNvSpPr>
              <p:nvPr userDrawn="1"/>
            </p:nvSpPr>
            <p:spPr bwMode="ltGray">
              <a:xfrm rot="-2957028">
                <a:off x="930" y="2486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5" name="Rectangle 86"/>
              <p:cNvSpPr>
                <a:spLocks noChangeArrowheads="1"/>
              </p:cNvSpPr>
              <p:nvPr userDrawn="1"/>
            </p:nvSpPr>
            <p:spPr bwMode="ltGray">
              <a:xfrm rot="-2957028">
                <a:off x="954" y="2497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6" name="Rectangle 87"/>
              <p:cNvSpPr>
                <a:spLocks noChangeArrowheads="1"/>
              </p:cNvSpPr>
              <p:nvPr userDrawn="1"/>
            </p:nvSpPr>
            <p:spPr bwMode="ltGray">
              <a:xfrm rot="-2661033">
                <a:off x="974" y="2509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7" name="Rectangle 88"/>
              <p:cNvSpPr>
                <a:spLocks noChangeArrowheads="1"/>
              </p:cNvSpPr>
              <p:nvPr userDrawn="1"/>
            </p:nvSpPr>
            <p:spPr bwMode="ltGray">
              <a:xfrm rot="-3638503">
                <a:off x="788" y="2426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8" name="Rectangle 89"/>
              <p:cNvSpPr>
                <a:spLocks noChangeArrowheads="1"/>
              </p:cNvSpPr>
              <p:nvPr userDrawn="1"/>
            </p:nvSpPr>
            <p:spPr bwMode="ltGray">
              <a:xfrm rot="-3638503">
                <a:off x="815" y="2434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79" name="Rectangle 90"/>
              <p:cNvSpPr>
                <a:spLocks noChangeArrowheads="1"/>
              </p:cNvSpPr>
              <p:nvPr userDrawn="1"/>
            </p:nvSpPr>
            <p:spPr bwMode="ltGray">
              <a:xfrm rot="-3514633">
                <a:off x="837" y="2440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0" name="Rectangle 91"/>
              <p:cNvSpPr>
                <a:spLocks noChangeArrowheads="1"/>
              </p:cNvSpPr>
              <p:nvPr userDrawn="1"/>
            </p:nvSpPr>
            <p:spPr bwMode="ltGray">
              <a:xfrm rot="-3220799">
                <a:off x="862" y="2452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1" name="Rectangle 92"/>
              <p:cNvSpPr>
                <a:spLocks noChangeArrowheads="1"/>
              </p:cNvSpPr>
              <p:nvPr userDrawn="1"/>
            </p:nvSpPr>
            <p:spPr bwMode="ltGray">
              <a:xfrm rot="-4338250">
                <a:off x="649" y="2396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2" name="Rectangle 93"/>
              <p:cNvSpPr>
                <a:spLocks noChangeArrowheads="1"/>
              </p:cNvSpPr>
              <p:nvPr userDrawn="1"/>
            </p:nvSpPr>
            <p:spPr bwMode="ltGray">
              <a:xfrm rot="-4250359">
                <a:off x="677" y="2402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3" name="Rectangle 94"/>
              <p:cNvSpPr>
                <a:spLocks noChangeArrowheads="1"/>
              </p:cNvSpPr>
              <p:nvPr userDrawn="1"/>
            </p:nvSpPr>
            <p:spPr bwMode="ltGray">
              <a:xfrm rot="-4250359">
                <a:off x="708" y="2406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4" name="Rectangle 95"/>
              <p:cNvSpPr>
                <a:spLocks noChangeArrowheads="1"/>
              </p:cNvSpPr>
              <p:nvPr userDrawn="1"/>
            </p:nvSpPr>
            <p:spPr bwMode="ltGray">
              <a:xfrm rot="-3989246">
                <a:off x="738" y="2410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5" name="Rectangle 96"/>
              <p:cNvSpPr>
                <a:spLocks noChangeArrowheads="1"/>
              </p:cNvSpPr>
              <p:nvPr userDrawn="1"/>
            </p:nvSpPr>
            <p:spPr bwMode="ltGray">
              <a:xfrm rot="-4862215">
                <a:off x="503" y="239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6" name="Rectangle 97"/>
              <p:cNvSpPr>
                <a:spLocks noChangeArrowheads="1"/>
              </p:cNvSpPr>
              <p:nvPr userDrawn="1"/>
            </p:nvSpPr>
            <p:spPr bwMode="ltGray">
              <a:xfrm rot="-4673370">
                <a:off x="534" y="2392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7" name="Rectangle 98"/>
              <p:cNvSpPr>
                <a:spLocks noChangeArrowheads="1"/>
              </p:cNvSpPr>
              <p:nvPr userDrawn="1"/>
            </p:nvSpPr>
            <p:spPr bwMode="ltGray">
              <a:xfrm rot="-4646721">
                <a:off x="563" y="2390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8" name="Rectangle 99"/>
              <p:cNvSpPr>
                <a:spLocks noChangeArrowheads="1"/>
              </p:cNvSpPr>
              <p:nvPr userDrawn="1"/>
            </p:nvSpPr>
            <p:spPr bwMode="ltGray">
              <a:xfrm rot="-4580623">
                <a:off x="595" y="2390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89" name="Rectangle 100"/>
              <p:cNvSpPr>
                <a:spLocks noChangeArrowheads="1"/>
              </p:cNvSpPr>
              <p:nvPr userDrawn="1"/>
            </p:nvSpPr>
            <p:spPr bwMode="ltGray">
              <a:xfrm rot="-5195129">
                <a:off x="355" y="241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0" name="Rectangle 101"/>
              <p:cNvSpPr>
                <a:spLocks noChangeArrowheads="1"/>
              </p:cNvSpPr>
              <p:nvPr userDrawn="1"/>
            </p:nvSpPr>
            <p:spPr bwMode="ltGray">
              <a:xfrm rot="-5360484">
                <a:off x="385" y="240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1" name="Rectangle 102"/>
              <p:cNvSpPr>
                <a:spLocks noChangeArrowheads="1"/>
              </p:cNvSpPr>
              <p:nvPr userDrawn="1"/>
            </p:nvSpPr>
            <p:spPr bwMode="ltGray">
              <a:xfrm rot="-5288939">
                <a:off x="419" y="240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2" name="Rectangle 103"/>
              <p:cNvSpPr>
                <a:spLocks noChangeArrowheads="1"/>
              </p:cNvSpPr>
              <p:nvPr userDrawn="1"/>
            </p:nvSpPr>
            <p:spPr bwMode="ltGray">
              <a:xfrm rot="-5164854">
                <a:off x="449" y="2400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" name="Rectangle 104"/>
              <p:cNvSpPr>
                <a:spLocks noChangeArrowheads="1"/>
              </p:cNvSpPr>
              <p:nvPr userDrawn="1"/>
            </p:nvSpPr>
            <p:spPr bwMode="ltGray">
              <a:xfrm rot="-6132163">
                <a:off x="206" y="245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4" name="Rectangle 105"/>
              <p:cNvSpPr>
                <a:spLocks noChangeArrowheads="1"/>
              </p:cNvSpPr>
              <p:nvPr userDrawn="1"/>
            </p:nvSpPr>
            <p:spPr bwMode="ltGray">
              <a:xfrm rot="-6220433">
                <a:off x="237" y="244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5" name="Rectangle 106"/>
              <p:cNvSpPr>
                <a:spLocks noChangeArrowheads="1"/>
              </p:cNvSpPr>
              <p:nvPr userDrawn="1"/>
            </p:nvSpPr>
            <p:spPr bwMode="ltGray">
              <a:xfrm rot="-6110943">
                <a:off x="266" y="243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6" name="Rectangle 107"/>
              <p:cNvSpPr>
                <a:spLocks noChangeArrowheads="1"/>
              </p:cNvSpPr>
              <p:nvPr userDrawn="1"/>
            </p:nvSpPr>
            <p:spPr bwMode="ltGray">
              <a:xfrm rot="-5919570">
                <a:off x="293" y="242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7" name="Rectangle 108"/>
              <p:cNvSpPr>
                <a:spLocks noChangeArrowheads="1"/>
              </p:cNvSpPr>
              <p:nvPr userDrawn="1"/>
            </p:nvSpPr>
            <p:spPr bwMode="ltGray">
              <a:xfrm rot="-7376291">
                <a:off x="6" y="254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8" name="Rectangle 109"/>
              <p:cNvSpPr>
                <a:spLocks noChangeArrowheads="1"/>
              </p:cNvSpPr>
              <p:nvPr userDrawn="1"/>
            </p:nvSpPr>
            <p:spPr bwMode="ltGray">
              <a:xfrm rot="-7168347">
                <a:off x="65" y="2516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9" name="Rectangle 110"/>
              <p:cNvSpPr>
                <a:spLocks noChangeArrowheads="1"/>
              </p:cNvSpPr>
              <p:nvPr userDrawn="1"/>
            </p:nvSpPr>
            <p:spPr bwMode="ltGray">
              <a:xfrm rot="-6802416">
                <a:off x="92" y="2502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0" name="Rectangle 111"/>
              <p:cNvSpPr>
                <a:spLocks noChangeArrowheads="1"/>
              </p:cNvSpPr>
              <p:nvPr userDrawn="1"/>
            </p:nvSpPr>
            <p:spPr bwMode="ltGray">
              <a:xfrm rot="-6802416">
                <a:off x="119" y="2492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1" name="Rectangle 112"/>
              <p:cNvSpPr>
                <a:spLocks noChangeArrowheads="1"/>
              </p:cNvSpPr>
              <p:nvPr userDrawn="1"/>
            </p:nvSpPr>
            <p:spPr bwMode="ltGray">
              <a:xfrm rot="-6457704">
                <a:off x="150" y="247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2" name="Rectangle 113"/>
              <p:cNvSpPr>
                <a:spLocks noChangeArrowheads="1"/>
              </p:cNvSpPr>
              <p:nvPr userDrawn="1"/>
            </p:nvSpPr>
            <p:spPr bwMode="ltGray">
              <a:xfrm rot="-1876771">
                <a:off x="0" y="3363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3" name="Rectangle 114"/>
              <p:cNvSpPr>
                <a:spLocks noChangeArrowheads="1"/>
              </p:cNvSpPr>
              <p:nvPr userDrawn="1"/>
            </p:nvSpPr>
            <p:spPr bwMode="ltGray">
              <a:xfrm rot="3283992">
                <a:off x="511" y="3478"/>
                <a:ext cx="24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4" name="Rectangle 115"/>
              <p:cNvSpPr>
                <a:spLocks noChangeArrowheads="1"/>
              </p:cNvSpPr>
              <p:nvPr userDrawn="1"/>
            </p:nvSpPr>
            <p:spPr bwMode="ltGray">
              <a:xfrm rot="3283992">
                <a:off x="35" y="2798"/>
                <a:ext cx="24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5" name="Rectangle 116"/>
              <p:cNvSpPr>
                <a:spLocks noChangeArrowheads="1"/>
              </p:cNvSpPr>
              <p:nvPr userDrawn="1"/>
            </p:nvSpPr>
            <p:spPr bwMode="ltGray">
              <a:xfrm rot="-1876771">
                <a:off x="700" y="2851"/>
                <a:ext cx="31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6" name="Rectangle 117"/>
              <p:cNvSpPr>
                <a:spLocks noChangeArrowheads="1"/>
              </p:cNvSpPr>
              <p:nvPr userDrawn="1"/>
            </p:nvSpPr>
            <p:spPr bwMode="ltGray">
              <a:xfrm rot="5908516">
                <a:off x="200" y="3915"/>
                <a:ext cx="138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7" name="Rectangle 118"/>
              <p:cNvSpPr>
                <a:spLocks noChangeArrowheads="1"/>
              </p:cNvSpPr>
              <p:nvPr userDrawn="1"/>
            </p:nvSpPr>
            <p:spPr bwMode="ltGray">
              <a:xfrm rot="6683973">
                <a:off x="45" y="3915"/>
                <a:ext cx="144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8" name="Rectangle 119"/>
              <p:cNvSpPr>
                <a:spLocks noChangeArrowheads="1"/>
              </p:cNvSpPr>
              <p:nvPr userDrawn="1"/>
            </p:nvSpPr>
            <p:spPr bwMode="ltGray">
              <a:xfrm rot="5245609">
                <a:off x="361" y="3893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09" name="Rectangle 120"/>
              <p:cNvSpPr>
                <a:spLocks noChangeArrowheads="1"/>
              </p:cNvSpPr>
              <p:nvPr userDrawn="1"/>
            </p:nvSpPr>
            <p:spPr bwMode="ltGray">
              <a:xfrm rot="4500520">
                <a:off x="522" y="3847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0" name="Rectangle 121"/>
              <p:cNvSpPr>
                <a:spLocks noChangeArrowheads="1"/>
              </p:cNvSpPr>
              <p:nvPr userDrawn="1"/>
            </p:nvSpPr>
            <p:spPr bwMode="ltGray">
              <a:xfrm rot="3805227">
                <a:off x="670" y="3778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1" name="Rectangle 122"/>
              <p:cNvSpPr>
                <a:spLocks noChangeArrowheads="1"/>
              </p:cNvSpPr>
              <p:nvPr userDrawn="1"/>
            </p:nvSpPr>
            <p:spPr bwMode="ltGray">
              <a:xfrm rot="3060138">
                <a:off x="813" y="3688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2" name="Rectangle 123"/>
              <p:cNvSpPr>
                <a:spLocks noChangeArrowheads="1"/>
              </p:cNvSpPr>
              <p:nvPr userDrawn="1"/>
            </p:nvSpPr>
            <p:spPr bwMode="ltGray">
              <a:xfrm rot="2090281">
                <a:off x="938" y="3582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3" name="Rectangle 124"/>
              <p:cNvSpPr>
                <a:spLocks noChangeArrowheads="1"/>
              </p:cNvSpPr>
              <p:nvPr userDrawn="1"/>
            </p:nvSpPr>
            <p:spPr bwMode="ltGray">
              <a:xfrm rot="-7168347">
                <a:off x="-18" y="2506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4" name="Rectangle 125"/>
              <p:cNvSpPr>
                <a:spLocks noChangeArrowheads="1"/>
              </p:cNvSpPr>
              <p:nvPr userDrawn="1"/>
            </p:nvSpPr>
            <p:spPr bwMode="ltGray">
              <a:xfrm rot="-6406501">
                <a:off x="136" y="2433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5" name="Rectangle 126"/>
              <p:cNvSpPr>
                <a:spLocks noChangeArrowheads="1"/>
              </p:cNvSpPr>
              <p:nvPr userDrawn="1"/>
            </p:nvSpPr>
            <p:spPr bwMode="ltGray">
              <a:xfrm rot="-4970620">
                <a:off x="447" y="2364"/>
                <a:ext cx="138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6" name="Rectangle 127"/>
              <p:cNvSpPr>
                <a:spLocks noChangeArrowheads="1"/>
              </p:cNvSpPr>
              <p:nvPr userDrawn="1"/>
            </p:nvSpPr>
            <p:spPr bwMode="ltGray">
              <a:xfrm rot="-4298502">
                <a:off x="597" y="2360"/>
                <a:ext cx="150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7" name="Rectangle 128"/>
              <p:cNvSpPr>
                <a:spLocks noChangeArrowheads="1"/>
              </p:cNvSpPr>
              <p:nvPr userDrawn="1"/>
            </p:nvSpPr>
            <p:spPr bwMode="ltGray">
              <a:xfrm rot="-3676305">
                <a:off x="739" y="2386"/>
                <a:ext cx="15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8" name="Rectangle 129"/>
              <p:cNvSpPr>
                <a:spLocks noChangeArrowheads="1"/>
              </p:cNvSpPr>
              <p:nvPr userDrawn="1"/>
            </p:nvSpPr>
            <p:spPr bwMode="ltGray">
              <a:xfrm rot="-3188616">
                <a:off x="869" y="2430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19" name="Rectangle 130"/>
              <p:cNvSpPr>
                <a:spLocks noChangeArrowheads="1"/>
              </p:cNvSpPr>
              <p:nvPr userDrawn="1"/>
            </p:nvSpPr>
            <p:spPr bwMode="ltGray">
              <a:xfrm rot="-2610246">
                <a:off x="984" y="2497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0" name="Rectangle 131"/>
              <p:cNvSpPr>
                <a:spLocks noChangeArrowheads="1"/>
              </p:cNvSpPr>
              <p:nvPr userDrawn="1"/>
            </p:nvSpPr>
            <p:spPr bwMode="ltGray">
              <a:xfrm rot="-2190008">
                <a:off x="1075" y="2585"/>
                <a:ext cx="17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1" name="Rectangle 132"/>
              <p:cNvSpPr>
                <a:spLocks noChangeArrowheads="1"/>
              </p:cNvSpPr>
              <p:nvPr userDrawn="1"/>
            </p:nvSpPr>
            <p:spPr bwMode="ltGray">
              <a:xfrm rot="-1728558">
                <a:off x="1147" y="2688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2" name="Rectangle 133"/>
              <p:cNvSpPr>
                <a:spLocks noChangeArrowheads="1"/>
              </p:cNvSpPr>
              <p:nvPr userDrawn="1"/>
            </p:nvSpPr>
            <p:spPr bwMode="ltGray">
              <a:xfrm rot="-1172118">
                <a:off x="1198" y="2805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3" name="Rectangle 134"/>
              <p:cNvSpPr>
                <a:spLocks noChangeArrowheads="1"/>
              </p:cNvSpPr>
              <p:nvPr userDrawn="1"/>
            </p:nvSpPr>
            <p:spPr bwMode="ltGray">
              <a:xfrm rot="-753845">
                <a:off x="1218" y="2930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4" name="Rectangle 135"/>
              <p:cNvSpPr>
                <a:spLocks noChangeArrowheads="1"/>
              </p:cNvSpPr>
              <p:nvPr userDrawn="1"/>
            </p:nvSpPr>
            <p:spPr bwMode="ltGray">
              <a:xfrm rot="-287823">
                <a:off x="1213" y="3066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5" name="Rectangle 136"/>
              <p:cNvSpPr>
                <a:spLocks noChangeArrowheads="1"/>
              </p:cNvSpPr>
              <p:nvPr userDrawn="1"/>
            </p:nvSpPr>
            <p:spPr bwMode="ltGray">
              <a:xfrm rot="696741">
                <a:off x="1126" y="3337"/>
                <a:ext cx="150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6" name="Rectangle 137"/>
              <p:cNvSpPr>
                <a:spLocks noChangeArrowheads="1"/>
              </p:cNvSpPr>
              <p:nvPr userDrawn="1"/>
            </p:nvSpPr>
            <p:spPr bwMode="ltGray">
              <a:xfrm rot="1529990">
                <a:off x="1041" y="3465"/>
                <a:ext cx="140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7" name="Freeform 138"/>
              <p:cNvSpPr>
                <a:spLocks/>
              </p:cNvSpPr>
              <p:nvPr userDrawn="1"/>
            </p:nvSpPr>
            <p:spPr bwMode="ltGray">
              <a:xfrm>
                <a:off x="850" y="3136"/>
                <a:ext cx="204" cy="120"/>
              </a:xfrm>
              <a:custGeom>
                <a:avLst/>
                <a:gdLst/>
                <a:ahLst/>
                <a:cxnLst>
                  <a:cxn ang="0">
                    <a:pos x="168" y="120"/>
                  </a:cxn>
                  <a:cxn ang="0">
                    <a:pos x="204" y="12"/>
                  </a:cxn>
                  <a:cxn ang="0">
                    <a:pos x="42" y="0"/>
                  </a:cxn>
                  <a:cxn ang="0">
                    <a:pos x="0" y="108"/>
                  </a:cxn>
                  <a:cxn ang="0">
                    <a:pos x="30" y="114"/>
                  </a:cxn>
                  <a:cxn ang="0">
                    <a:pos x="60" y="30"/>
                  </a:cxn>
                  <a:cxn ang="0">
                    <a:pos x="102" y="36"/>
                  </a:cxn>
                  <a:cxn ang="0">
                    <a:pos x="78" y="108"/>
                  </a:cxn>
                  <a:cxn ang="0">
                    <a:pos x="102" y="108"/>
                  </a:cxn>
                  <a:cxn ang="0">
                    <a:pos x="132" y="36"/>
                  </a:cxn>
                  <a:cxn ang="0">
                    <a:pos x="162" y="36"/>
                  </a:cxn>
                  <a:cxn ang="0">
                    <a:pos x="138" y="114"/>
                  </a:cxn>
                  <a:cxn ang="0">
                    <a:pos x="168" y="120"/>
                  </a:cxn>
                </a:cxnLst>
                <a:rect l="0" t="0" r="r" b="b"/>
                <a:pathLst>
                  <a:path w="204" h="120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8" name="Freeform 139"/>
              <p:cNvSpPr>
                <a:spLocks/>
              </p:cNvSpPr>
              <p:nvPr userDrawn="1"/>
            </p:nvSpPr>
            <p:spPr bwMode="ltGray">
              <a:xfrm>
                <a:off x="19" y="2722"/>
                <a:ext cx="90" cy="78"/>
              </a:xfrm>
              <a:custGeom>
                <a:avLst/>
                <a:gdLst/>
                <a:ahLst/>
                <a:cxnLst>
                  <a:cxn ang="0">
                    <a:pos x="66" y="36"/>
                  </a:cxn>
                  <a:cxn ang="0">
                    <a:pos x="66" y="36"/>
                  </a:cxn>
                  <a:cxn ang="0">
                    <a:pos x="18" y="24"/>
                  </a:cxn>
                  <a:cxn ang="0">
                    <a:pos x="0" y="30"/>
                  </a:cxn>
                  <a:cxn ang="0">
                    <a:pos x="36" y="78"/>
                  </a:cxn>
                  <a:cxn ang="0">
                    <a:pos x="48" y="72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72" y="54"/>
                  </a:cxn>
                  <a:cxn ang="0">
                    <a:pos x="90" y="42"/>
                  </a:cxn>
                  <a:cxn ang="0">
                    <a:pos x="54" y="0"/>
                  </a:cxn>
                  <a:cxn ang="0">
                    <a:pos x="42" y="6"/>
                  </a:cxn>
                  <a:cxn ang="0">
                    <a:pos x="66" y="36"/>
                  </a:cxn>
                </a:cxnLst>
                <a:rect l="0" t="0" r="r" b="b"/>
                <a:pathLst>
                  <a:path w="90" h="78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29" name="Freeform 140"/>
              <p:cNvSpPr>
                <a:spLocks/>
              </p:cNvSpPr>
              <p:nvPr userDrawn="1"/>
            </p:nvSpPr>
            <p:spPr bwMode="ltGray">
              <a:xfrm>
                <a:off x="97" y="2651"/>
                <a:ext cx="101" cy="89"/>
              </a:xfrm>
              <a:custGeom>
                <a:avLst/>
                <a:gdLst/>
                <a:ahLst/>
                <a:cxnLst>
                  <a:cxn ang="0">
                    <a:pos x="54" y="89"/>
                  </a:cxn>
                  <a:cxn ang="0">
                    <a:pos x="65" y="83"/>
                  </a:cxn>
                  <a:cxn ang="0">
                    <a:pos x="48" y="35"/>
                  </a:cxn>
                  <a:cxn ang="0">
                    <a:pos x="89" y="65"/>
                  </a:cxn>
                  <a:cxn ang="0">
                    <a:pos x="101" y="59"/>
                  </a:cxn>
                  <a:cxn ang="0">
                    <a:pos x="83" y="0"/>
                  </a:cxn>
                  <a:cxn ang="0">
                    <a:pos x="71" y="12"/>
                  </a:cxn>
                  <a:cxn ang="0">
                    <a:pos x="83" y="41"/>
                  </a:cxn>
                  <a:cxn ang="0">
                    <a:pos x="48" y="23"/>
                  </a:cxn>
                  <a:cxn ang="0">
                    <a:pos x="36" y="29"/>
                  </a:cxn>
                  <a:cxn ang="0">
                    <a:pos x="45" y="68"/>
                  </a:cxn>
                  <a:cxn ang="0">
                    <a:pos x="18" y="41"/>
                  </a:cxn>
                  <a:cxn ang="0">
                    <a:pos x="0" y="53"/>
                  </a:cxn>
                  <a:cxn ang="0">
                    <a:pos x="54" y="89"/>
                  </a:cxn>
                </a:cxnLst>
                <a:rect l="0" t="0" r="r" b="b"/>
                <a:pathLst>
                  <a:path w="101" h="89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0" name="Freeform 141"/>
              <p:cNvSpPr>
                <a:spLocks/>
              </p:cNvSpPr>
              <p:nvPr userDrawn="1"/>
            </p:nvSpPr>
            <p:spPr bwMode="ltGray">
              <a:xfrm>
                <a:off x="677" y="3502"/>
                <a:ext cx="83" cy="78"/>
              </a:xfrm>
              <a:custGeom>
                <a:avLst/>
                <a:gdLst/>
                <a:ahLst/>
                <a:cxnLst>
                  <a:cxn ang="0">
                    <a:pos x="36" y="78"/>
                  </a:cxn>
                  <a:cxn ang="0">
                    <a:pos x="83" y="48"/>
                  </a:cxn>
                  <a:cxn ang="0">
                    <a:pos x="54" y="0"/>
                  </a:cxn>
                  <a:cxn ang="0">
                    <a:pos x="0" y="30"/>
                  </a:cxn>
                  <a:cxn ang="0">
                    <a:pos x="6" y="36"/>
                  </a:cxn>
                  <a:cxn ang="0">
                    <a:pos x="42" y="18"/>
                  </a:cxn>
                  <a:cxn ang="0">
                    <a:pos x="54" y="30"/>
                  </a:cxn>
                  <a:cxn ang="0">
                    <a:pos x="24" y="48"/>
                  </a:cxn>
                  <a:cxn ang="0">
                    <a:pos x="30" y="54"/>
                  </a:cxn>
                  <a:cxn ang="0">
                    <a:pos x="60" y="36"/>
                  </a:cxn>
                  <a:cxn ang="0">
                    <a:pos x="66" y="48"/>
                  </a:cxn>
                  <a:cxn ang="0">
                    <a:pos x="30" y="66"/>
                  </a:cxn>
                  <a:cxn ang="0">
                    <a:pos x="36" y="78"/>
                  </a:cxn>
                </a:cxnLst>
                <a:rect l="0" t="0" r="r" b="b"/>
                <a:pathLst>
                  <a:path w="83" h="78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1" name="Freeform 142"/>
              <p:cNvSpPr>
                <a:spLocks/>
              </p:cNvSpPr>
              <p:nvPr userDrawn="1"/>
            </p:nvSpPr>
            <p:spPr bwMode="ltGray">
              <a:xfrm>
                <a:off x="940" y="2782"/>
                <a:ext cx="90" cy="72"/>
              </a:xfrm>
              <a:custGeom>
                <a:avLst/>
                <a:gdLst/>
                <a:ahLst/>
                <a:cxnLst>
                  <a:cxn ang="0">
                    <a:pos x="90" y="30"/>
                  </a:cxn>
                  <a:cxn ang="0">
                    <a:pos x="66" y="0"/>
                  </a:cxn>
                  <a:cxn ang="0">
                    <a:pos x="0" y="36"/>
                  </a:cxn>
                  <a:cxn ang="0">
                    <a:pos x="24" y="72"/>
                  </a:cxn>
                  <a:cxn ang="0">
                    <a:pos x="36" y="66"/>
                  </a:cxn>
                  <a:cxn ang="0">
                    <a:pos x="18" y="42"/>
                  </a:cxn>
                  <a:cxn ang="0">
                    <a:pos x="36" y="30"/>
                  </a:cxn>
                  <a:cxn ang="0">
                    <a:pos x="54" y="54"/>
                  </a:cxn>
                  <a:cxn ang="0">
                    <a:pos x="60" y="48"/>
                  </a:cxn>
                  <a:cxn ang="0">
                    <a:pos x="48" y="24"/>
                  </a:cxn>
                  <a:cxn ang="0">
                    <a:pos x="60" y="12"/>
                  </a:cxn>
                  <a:cxn ang="0">
                    <a:pos x="78" y="42"/>
                  </a:cxn>
                  <a:cxn ang="0">
                    <a:pos x="90" y="30"/>
                  </a:cxn>
                </a:cxnLst>
                <a:rect l="0" t="0" r="r" b="b"/>
                <a:pathLst>
                  <a:path w="90" h="72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2" name="Freeform 143"/>
              <p:cNvSpPr>
                <a:spLocks/>
              </p:cNvSpPr>
              <p:nvPr userDrawn="1"/>
            </p:nvSpPr>
            <p:spPr bwMode="ltGray">
              <a:xfrm>
                <a:off x="898" y="2716"/>
                <a:ext cx="90" cy="84"/>
              </a:xfrm>
              <a:custGeom>
                <a:avLst/>
                <a:gdLst/>
                <a:ahLst/>
                <a:cxnLst>
                  <a:cxn ang="0">
                    <a:pos x="42" y="60"/>
                  </a:cxn>
                  <a:cxn ang="0">
                    <a:pos x="42" y="60"/>
                  </a:cxn>
                  <a:cxn ang="0">
                    <a:pos x="72" y="12"/>
                  </a:cxn>
                  <a:cxn ang="0">
                    <a:pos x="66" y="0"/>
                  </a:cxn>
                  <a:cxn ang="0">
                    <a:pos x="0" y="42"/>
                  </a:cxn>
                  <a:cxn ang="0">
                    <a:pos x="6" y="54"/>
                  </a:cxn>
                  <a:cxn ang="0">
                    <a:pos x="54" y="24"/>
                  </a:cxn>
                  <a:cxn ang="0">
                    <a:pos x="54" y="24"/>
                  </a:cxn>
                  <a:cxn ang="0">
                    <a:pos x="18" y="72"/>
                  </a:cxn>
                  <a:cxn ang="0">
                    <a:pos x="24" y="84"/>
                  </a:cxn>
                  <a:cxn ang="0">
                    <a:pos x="90" y="42"/>
                  </a:cxn>
                  <a:cxn ang="0">
                    <a:pos x="84" y="30"/>
                  </a:cxn>
                  <a:cxn ang="0">
                    <a:pos x="42" y="60"/>
                  </a:cxn>
                </a:cxnLst>
                <a:rect l="0" t="0" r="r" b="b"/>
                <a:pathLst>
                  <a:path w="90" h="84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3" name="Freeform 144"/>
              <p:cNvSpPr>
                <a:spLocks/>
              </p:cNvSpPr>
              <p:nvPr userDrawn="1"/>
            </p:nvSpPr>
            <p:spPr bwMode="ltGray">
              <a:xfrm>
                <a:off x="7" y="3837"/>
                <a:ext cx="6" cy="1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6" h="12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4" name="Freeform 145"/>
              <p:cNvSpPr>
                <a:spLocks/>
              </p:cNvSpPr>
              <p:nvPr userDrawn="1"/>
            </p:nvSpPr>
            <p:spPr bwMode="ltGray">
              <a:xfrm>
                <a:off x="7" y="2555"/>
                <a:ext cx="30" cy="48"/>
              </a:xfrm>
              <a:custGeom>
                <a:avLst/>
                <a:gdLst/>
                <a:ahLst/>
                <a:cxnLst>
                  <a:cxn ang="0">
                    <a:pos x="18" y="48"/>
                  </a:cxn>
                  <a:cxn ang="0">
                    <a:pos x="18" y="48"/>
                  </a:cxn>
                  <a:cxn ang="0">
                    <a:pos x="30" y="42"/>
                  </a:cxn>
                  <a:cxn ang="0">
                    <a:pos x="0" y="0"/>
                  </a:cxn>
                  <a:cxn ang="0">
                    <a:pos x="0" y="24"/>
                  </a:cxn>
                  <a:cxn ang="0">
                    <a:pos x="18" y="48"/>
                  </a:cxn>
                  <a:cxn ang="0">
                    <a:pos x="18" y="48"/>
                  </a:cxn>
                </a:cxnLst>
                <a:rect l="0" t="0" r="r" b="b"/>
                <a:pathLst>
                  <a:path w="30" h="48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5" name="Freeform 146"/>
              <p:cNvSpPr>
                <a:spLocks/>
              </p:cNvSpPr>
              <p:nvPr userDrawn="1"/>
            </p:nvSpPr>
            <p:spPr bwMode="ltGray">
              <a:xfrm>
                <a:off x="7" y="3843"/>
                <a:ext cx="36" cy="66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36"/>
                  </a:cxn>
                  <a:cxn ang="0">
                    <a:pos x="0" y="66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6" h="66">
                    <a:moveTo>
                      <a:pt x="36" y="0"/>
                    </a:moveTo>
                    <a:lnTo>
                      <a:pt x="24" y="0"/>
                    </a:ln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6" name="Rectangle 147"/>
              <p:cNvSpPr>
                <a:spLocks noChangeArrowheads="1"/>
              </p:cNvSpPr>
              <p:nvPr userDrawn="1"/>
            </p:nvSpPr>
            <p:spPr bwMode="ltGray">
              <a:xfrm rot="244926">
                <a:off x="1177" y="3201"/>
                <a:ext cx="16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7" name="Rectangle 148"/>
              <p:cNvSpPr>
                <a:spLocks noChangeArrowheads="1"/>
              </p:cNvSpPr>
              <p:nvPr userDrawn="1"/>
            </p:nvSpPr>
            <p:spPr bwMode="ltGray">
              <a:xfrm rot="-5598588">
                <a:off x="290" y="2386"/>
                <a:ext cx="138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8" name="Freeform 149"/>
              <p:cNvSpPr>
                <a:spLocks/>
              </p:cNvSpPr>
              <p:nvPr userDrawn="1"/>
            </p:nvSpPr>
            <p:spPr bwMode="ltGray">
              <a:xfrm>
                <a:off x="139" y="3573"/>
                <a:ext cx="144" cy="154"/>
              </a:xfrm>
              <a:custGeom>
                <a:avLst/>
                <a:gdLst/>
                <a:ahLst/>
                <a:cxnLst>
                  <a:cxn ang="0">
                    <a:pos x="0" y="102"/>
                  </a:cxn>
                  <a:cxn ang="0">
                    <a:pos x="59" y="154"/>
                  </a:cxn>
                  <a:cxn ang="0">
                    <a:pos x="117" y="120"/>
                  </a:cxn>
                  <a:cxn ang="0">
                    <a:pos x="62" y="55"/>
                  </a:cxn>
                  <a:cxn ang="0">
                    <a:pos x="104" y="34"/>
                  </a:cxn>
                  <a:cxn ang="0">
                    <a:pos x="117" y="53"/>
                  </a:cxn>
                  <a:cxn ang="0">
                    <a:pos x="141" y="47"/>
                  </a:cxn>
                  <a:cxn ang="0">
                    <a:pos x="97" y="2"/>
                  </a:cxn>
                  <a:cxn ang="0">
                    <a:pos x="36" y="33"/>
                  </a:cxn>
                  <a:cxn ang="0">
                    <a:pos x="90" y="107"/>
                  </a:cxn>
                  <a:cxn ang="0">
                    <a:pos x="28" y="101"/>
                  </a:cxn>
                  <a:cxn ang="0">
                    <a:pos x="0" y="102"/>
                  </a:cxn>
                </a:cxnLst>
                <a:rect l="0" t="0" r="r" b="b"/>
                <a:pathLst>
                  <a:path w="144" h="15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39" name="Freeform 150"/>
              <p:cNvSpPr>
                <a:spLocks/>
              </p:cNvSpPr>
              <p:nvPr userDrawn="1"/>
            </p:nvSpPr>
            <p:spPr bwMode="ltGray">
              <a:xfrm rot="-2857037">
                <a:off x="619" y="3550"/>
                <a:ext cx="68" cy="69"/>
              </a:xfrm>
              <a:custGeom>
                <a:avLst/>
                <a:gdLst/>
                <a:ahLst/>
                <a:cxnLst>
                  <a:cxn ang="0">
                    <a:pos x="0" y="102"/>
                  </a:cxn>
                  <a:cxn ang="0">
                    <a:pos x="59" y="154"/>
                  </a:cxn>
                  <a:cxn ang="0">
                    <a:pos x="117" y="120"/>
                  </a:cxn>
                  <a:cxn ang="0">
                    <a:pos x="62" y="55"/>
                  </a:cxn>
                  <a:cxn ang="0">
                    <a:pos x="104" y="34"/>
                  </a:cxn>
                  <a:cxn ang="0">
                    <a:pos x="117" y="53"/>
                  </a:cxn>
                  <a:cxn ang="0">
                    <a:pos x="141" y="47"/>
                  </a:cxn>
                  <a:cxn ang="0">
                    <a:pos x="97" y="2"/>
                  </a:cxn>
                  <a:cxn ang="0">
                    <a:pos x="36" y="33"/>
                  </a:cxn>
                  <a:cxn ang="0">
                    <a:pos x="90" y="107"/>
                  </a:cxn>
                  <a:cxn ang="0">
                    <a:pos x="28" y="101"/>
                  </a:cxn>
                  <a:cxn ang="0">
                    <a:pos x="0" y="102"/>
                  </a:cxn>
                </a:cxnLst>
                <a:rect l="0" t="0" r="r" b="b"/>
                <a:pathLst>
                  <a:path w="144" h="15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0" name="Freeform 151"/>
              <p:cNvSpPr>
                <a:spLocks/>
              </p:cNvSpPr>
              <p:nvPr userDrawn="1"/>
            </p:nvSpPr>
            <p:spPr bwMode="ltGray">
              <a:xfrm>
                <a:off x="235" y="2503"/>
                <a:ext cx="348" cy="127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7" y="582"/>
                  </a:cxn>
                  <a:cxn ang="0">
                    <a:pos x="348" y="1272"/>
                  </a:cxn>
                  <a:cxn ang="0">
                    <a:pos x="54" y="676"/>
                  </a:cxn>
                  <a:cxn ang="0">
                    <a:pos x="0" y="0"/>
                  </a:cxn>
                </a:cxnLst>
                <a:rect l="0" t="0" r="r" b="b"/>
                <a:pathLst>
                  <a:path w="348" h="1272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96863"/>
                      <a:invGamma/>
                    </a:schemeClr>
                  </a:gs>
                </a:gsLst>
                <a:lin ang="1890000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141" name="Oval 152"/>
              <p:cNvSpPr>
                <a:spLocks noChangeArrowheads="1"/>
              </p:cNvSpPr>
              <p:nvPr userDrawn="1"/>
            </p:nvSpPr>
            <p:spPr bwMode="ltGray">
              <a:xfrm rot="-1684349">
                <a:off x="296" y="3047"/>
                <a:ext cx="221" cy="174"/>
              </a:xfrm>
              <a:prstGeom prst="ellipse">
                <a:avLst/>
              </a:prstGeom>
              <a:gradFill rotWithShape="0">
                <a:gsLst>
                  <a:gs pos="0">
                    <a:schemeClr val="bg2">
                      <a:gamma/>
                      <a:shade val="90980"/>
                      <a:invGamma/>
                    </a:schemeClr>
                  </a:gs>
                  <a:gs pos="50000">
                    <a:schemeClr val="bg2"/>
                  </a:gs>
                  <a:gs pos="100000">
                    <a:schemeClr val="bg2">
                      <a:gamma/>
                      <a:shade val="90980"/>
                      <a:invGamma/>
                    </a:schemeClr>
                  </a:gs>
                </a:gsLst>
                <a:lin ang="189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</p:grpSp>
      </p:grpSp>
      <p:sp>
        <p:nvSpPr>
          <p:cNvPr id="94361" name="Rectangle 153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768475"/>
            <a:ext cx="7772400" cy="1736725"/>
          </a:xfrm>
        </p:spPr>
        <p:txBody>
          <a:bodyPr anchor="b" anchorCtr="1"/>
          <a:lstStyle>
            <a:lvl1pPr>
              <a:defRPr sz="5400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94362" name="Rectangle 15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Arial" charset="0"/>
              <a:buNone/>
              <a:defRPr/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55" name="Rectangle 155"/>
          <p:cNvSpPr>
            <a:spLocks noGrp="1" noChangeArrowheads="1"/>
          </p:cNvSpPr>
          <p:nvPr>
            <p:ph type="dt" sz="quarter" idx="10"/>
          </p:nvPr>
        </p:nvSpPr>
        <p:spPr>
          <a:xfrm>
            <a:off x="304800" y="6248400"/>
            <a:ext cx="2286000" cy="457200"/>
          </a:xfrm>
        </p:spPr>
        <p:txBody>
          <a:bodyPr/>
          <a:lstStyle>
            <a:lvl1pPr>
              <a:defRPr smtClean="0"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56" name="Rectangle 156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 smtClean="0"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57" name="Rectangle 15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2286000" cy="457200"/>
          </a:xfrm>
        </p:spPr>
        <p:txBody>
          <a:bodyPr/>
          <a:lstStyle>
            <a:lvl1pPr>
              <a:defRPr smtClean="0"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214FFA7B-D816-4AE4-B7B6-03388BF172D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8AE5EA-FCDF-4F62-B684-A4937E43618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07188" y="228600"/>
            <a:ext cx="2135187" cy="5870575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301625" y="228600"/>
            <a:ext cx="6253163" cy="5870575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8A6107-BF8D-4AD1-92EB-9ABF1189613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376DF-69A2-4654-A293-D6A00680664F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FC1D9B-90C5-4EA7-A54C-7840D098983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301625" y="1600200"/>
            <a:ext cx="4194175" cy="4498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194175" cy="44989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973635-C4B6-4347-8CF1-06FA8320B4D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727787-2535-432A-A5B5-558C891540F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3056A7-1A19-4E6A-B744-9B80C6424C7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B53E1B-8EA4-413C-A46F-D33067EC308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025AFB-0461-459F-BBDC-5D7E4B7CE17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Rectangle 15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15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15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942D19-417C-4EF6-A582-9ED11702D39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  <p:transition spd="med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chemeClr val="bg1">
                <a:gamma/>
                <a:shade val="90980"/>
                <a:invGamma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0" y="1422400"/>
            <a:ext cx="9147175" cy="5435600"/>
            <a:chOff x="0" y="896"/>
            <a:chExt cx="5762" cy="3424"/>
          </a:xfrm>
        </p:grpSpPr>
        <p:grpSp>
          <p:nvGrpSpPr>
            <p:cNvPr id="1032" name="Group 3"/>
            <p:cNvGrpSpPr>
              <a:grpSpLocks/>
            </p:cNvGrpSpPr>
            <p:nvPr userDrawn="1"/>
          </p:nvGrpSpPr>
          <p:grpSpPr bwMode="auto">
            <a:xfrm>
              <a:off x="20" y="896"/>
              <a:ext cx="5742" cy="3424"/>
              <a:chOff x="20" y="896"/>
              <a:chExt cx="5742" cy="3424"/>
            </a:xfrm>
          </p:grpSpPr>
          <p:sp>
            <p:nvSpPr>
              <p:cNvPr id="93188" name="Freeform 4"/>
              <p:cNvSpPr>
                <a:spLocks/>
              </p:cNvSpPr>
              <p:nvPr userDrawn="1"/>
            </p:nvSpPr>
            <p:spPr bwMode="hidden">
              <a:xfrm>
                <a:off x="1399" y="1116"/>
                <a:ext cx="2815" cy="2110"/>
              </a:xfrm>
              <a:custGeom>
                <a:avLst/>
                <a:gdLst/>
                <a:ahLst/>
                <a:cxnLst>
                  <a:cxn ang="0">
                    <a:pos x="950" y="85"/>
                  </a:cxn>
                  <a:cxn ang="0">
                    <a:pos x="628" y="438"/>
                  </a:cxn>
                  <a:cxn ang="0">
                    <a:pos x="66" y="471"/>
                  </a:cxn>
                  <a:cxn ang="0">
                    <a:pos x="0" y="627"/>
                  </a:cxn>
                  <a:cxn ang="0">
                    <a:pos x="372" y="1026"/>
                  </a:cxn>
                  <a:cxn ang="0">
                    <a:pos x="611" y="902"/>
                  </a:cxn>
                  <a:cxn ang="0">
                    <a:pos x="992" y="1085"/>
                  </a:cxn>
                  <a:cxn ang="0">
                    <a:pos x="1116" y="1339"/>
                  </a:cxn>
                  <a:cxn ang="0">
                    <a:pos x="1083" y="1450"/>
                  </a:cxn>
                  <a:cxn ang="0">
                    <a:pos x="1124" y="1659"/>
                  </a:cxn>
                  <a:cxn ang="0">
                    <a:pos x="1149" y="1999"/>
                  </a:cxn>
                  <a:cxn ang="0">
                    <a:pos x="1463" y="2110"/>
                  </a:cxn>
                  <a:cxn ang="0">
                    <a:pos x="1686" y="2025"/>
                  </a:cxn>
                  <a:cxn ang="0">
                    <a:pos x="1603" y="1777"/>
                  </a:cxn>
                  <a:cxn ang="0">
                    <a:pos x="1991" y="1555"/>
                  </a:cxn>
                  <a:cxn ang="0">
                    <a:pos x="2281" y="1542"/>
                  </a:cxn>
                  <a:cxn ang="0">
                    <a:pos x="2446" y="1359"/>
                  </a:cxn>
                  <a:cxn ang="0">
                    <a:pos x="2361" y="1001"/>
                  </a:cxn>
                  <a:cxn ang="0">
                    <a:pos x="2606" y="893"/>
                  </a:cxn>
                  <a:cxn ang="0">
                    <a:pos x="2815" y="454"/>
                  </a:cxn>
                  <a:cxn ang="0">
                    <a:pos x="2518" y="0"/>
                  </a:cxn>
                </a:cxnLst>
                <a:rect l="0" t="0" r="r" b="b"/>
                <a:pathLst>
                  <a:path w="2815" h="2110">
                    <a:moveTo>
                      <a:pt x="950" y="85"/>
                    </a:moveTo>
                    <a:lnTo>
                      <a:pt x="628" y="438"/>
                    </a:lnTo>
                    <a:lnTo>
                      <a:pt x="66" y="471"/>
                    </a:lnTo>
                    <a:lnTo>
                      <a:pt x="0" y="627"/>
                    </a:lnTo>
                    <a:lnTo>
                      <a:pt x="372" y="1026"/>
                    </a:lnTo>
                    <a:lnTo>
                      <a:pt x="611" y="902"/>
                    </a:lnTo>
                    <a:lnTo>
                      <a:pt x="992" y="1085"/>
                    </a:lnTo>
                    <a:lnTo>
                      <a:pt x="1116" y="1339"/>
                    </a:lnTo>
                    <a:lnTo>
                      <a:pt x="1083" y="1450"/>
                    </a:lnTo>
                    <a:lnTo>
                      <a:pt x="1124" y="1659"/>
                    </a:lnTo>
                    <a:lnTo>
                      <a:pt x="1149" y="1999"/>
                    </a:lnTo>
                    <a:lnTo>
                      <a:pt x="1463" y="2110"/>
                    </a:lnTo>
                    <a:lnTo>
                      <a:pt x="1686" y="2025"/>
                    </a:lnTo>
                    <a:lnTo>
                      <a:pt x="1603" y="1777"/>
                    </a:lnTo>
                    <a:lnTo>
                      <a:pt x="1991" y="1555"/>
                    </a:lnTo>
                    <a:lnTo>
                      <a:pt x="2281" y="1542"/>
                    </a:lnTo>
                    <a:lnTo>
                      <a:pt x="2446" y="1359"/>
                    </a:lnTo>
                    <a:lnTo>
                      <a:pt x="2361" y="1001"/>
                    </a:lnTo>
                    <a:lnTo>
                      <a:pt x="2606" y="893"/>
                    </a:lnTo>
                    <a:lnTo>
                      <a:pt x="2815" y="454"/>
                    </a:lnTo>
                    <a:lnTo>
                      <a:pt x="2518" y="0"/>
                    </a:lnTo>
                  </a:path>
                </a:pathLst>
              </a:custGeom>
              <a:noFill/>
              <a:ln w="1524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89" name="Freeform 5"/>
              <p:cNvSpPr>
                <a:spLocks/>
              </p:cNvSpPr>
              <p:nvPr userDrawn="1"/>
            </p:nvSpPr>
            <p:spPr bwMode="hidden">
              <a:xfrm>
                <a:off x="672" y="1116"/>
                <a:ext cx="3966" cy="2366"/>
              </a:xfrm>
              <a:custGeom>
                <a:avLst/>
                <a:gdLst/>
                <a:ahLst/>
                <a:cxnLst>
                  <a:cxn ang="0">
                    <a:pos x="1423" y="65"/>
                  </a:cxn>
                  <a:cxn ang="0">
                    <a:pos x="1148" y="262"/>
                  </a:cxn>
                  <a:cxn ang="0">
                    <a:pos x="934" y="216"/>
                  </a:cxn>
                  <a:cxn ang="0">
                    <a:pos x="529" y="314"/>
                  </a:cxn>
                  <a:cxn ang="0">
                    <a:pos x="174" y="327"/>
                  </a:cxn>
                  <a:cxn ang="0">
                    <a:pos x="0" y="628"/>
                  </a:cxn>
                  <a:cxn ang="0">
                    <a:pos x="91" y="726"/>
                  </a:cxn>
                  <a:cxn ang="0">
                    <a:pos x="231" y="654"/>
                  </a:cxn>
                  <a:cxn ang="0">
                    <a:pos x="430" y="687"/>
                  </a:cxn>
                  <a:cxn ang="0">
                    <a:pos x="504" y="850"/>
                  </a:cxn>
                  <a:cxn ang="0">
                    <a:pos x="347" y="1020"/>
                  </a:cxn>
                  <a:cxn ang="0">
                    <a:pos x="529" y="1144"/>
                  </a:cxn>
                  <a:cxn ang="0">
                    <a:pos x="727" y="1105"/>
                  </a:cxn>
                  <a:cxn ang="0">
                    <a:pos x="901" y="1216"/>
                  </a:cxn>
                  <a:cxn ang="0">
                    <a:pos x="1256" y="1229"/>
                  </a:cxn>
                  <a:cxn ang="0">
                    <a:pos x="1611" y="1425"/>
                  </a:cxn>
                  <a:cxn ang="0">
                    <a:pos x="1694" y="1673"/>
                  </a:cxn>
                  <a:cxn ang="0">
                    <a:pos x="1619" y="2118"/>
                  </a:cxn>
                  <a:cxn ang="0">
                    <a:pos x="1694" y="2268"/>
                  </a:cxn>
                  <a:cxn ang="0">
                    <a:pos x="2132" y="2242"/>
                  </a:cxn>
                  <a:cxn ang="0">
                    <a:pos x="2289" y="2366"/>
                  </a:cxn>
                  <a:cxn ang="0">
                    <a:pos x="2594" y="2046"/>
                  </a:cxn>
                  <a:cxn ang="0">
                    <a:pos x="2537" y="1817"/>
                  </a:cxn>
                  <a:cxn ang="0">
                    <a:pos x="2818" y="1673"/>
                  </a:cxn>
                  <a:cxn ang="0">
                    <a:pos x="3016" y="1719"/>
                  </a:cxn>
                  <a:cxn ang="0">
                    <a:pos x="3280" y="1615"/>
                  </a:cxn>
                  <a:cxn ang="0">
                    <a:pos x="3405" y="1174"/>
                  </a:cxn>
                  <a:cxn ang="0">
                    <a:pos x="3643" y="922"/>
                  </a:cxn>
                  <a:cxn ang="0">
                    <a:pos x="3966" y="896"/>
                  </a:cxn>
                  <a:cxn ang="0">
                    <a:pos x="3908" y="733"/>
                  </a:cxn>
                  <a:cxn ang="0">
                    <a:pos x="3669" y="563"/>
                  </a:cxn>
                  <a:cxn ang="0">
                    <a:pos x="3817" y="210"/>
                  </a:cxn>
                  <a:cxn ang="0">
                    <a:pos x="3590" y="0"/>
                  </a:cxn>
                </a:cxnLst>
                <a:rect l="0" t="0" r="r" b="b"/>
                <a:pathLst>
                  <a:path w="3966" h="2366">
                    <a:moveTo>
                      <a:pt x="1423" y="65"/>
                    </a:moveTo>
                    <a:lnTo>
                      <a:pt x="1148" y="262"/>
                    </a:lnTo>
                    <a:lnTo>
                      <a:pt x="934" y="216"/>
                    </a:lnTo>
                    <a:lnTo>
                      <a:pt x="529" y="314"/>
                    </a:lnTo>
                    <a:lnTo>
                      <a:pt x="174" y="327"/>
                    </a:lnTo>
                    <a:lnTo>
                      <a:pt x="0" y="628"/>
                    </a:lnTo>
                    <a:lnTo>
                      <a:pt x="91" y="726"/>
                    </a:lnTo>
                    <a:lnTo>
                      <a:pt x="231" y="654"/>
                    </a:lnTo>
                    <a:lnTo>
                      <a:pt x="430" y="687"/>
                    </a:lnTo>
                    <a:lnTo>
                      <a:pt x="504" y="850"/>
                    </a:lnTo>
                    <a:lnTo>
                      <a:pt x="347" y="1020"/>
                    </a:lnTo>
                    <a:lnTo>
                      <a:pt x="529" y="1144"/>
                    </a:lnTo>
                    <a:lnTo>
                      <a:pt x="727" y="1105"/>
                    </a:lnTo>
                    <a:lnTo>
                      <a:pt x="901" y="1216"/>
                    </a:lnTo>
                    <a:lnTo>
                      <a:pt x="1256" y="1229"/>
                    </a:lnTo>
                    <a:lnTo>
                      <a:pt x="1611" y="1425"/>
                    </a:lnTo>
                    <a:lnTo>
                      <a:pt x="1694" y="1673"/>
                    </a:lnTo>
                    <a:lnTo>
                      <a:pt x="1619" y="2118"/>
                    </a:lnTo>
                    <a:lnTo>
                      <a:pt x="1694" y="2268"/>
                    </a:lnTo>
                    <a:lnTo>
                      <a:pt x="2132" y="2242"/>
                    </a:lnTo>
                    <a:lnTo>
                      <a:pt x="2289" y="2366"/>
                    </a:lnTo>
                    <a:lnTo>
                      <a:pt x="2594" y="2046"/>
                    </a:lnTo>
                    <a:lnTo>
                      <a:pt x="2537" y="1817"/>
                    </a:lnTo>
                    <a:lnTo>
                      <a:pt x="2818" y="1673"/>
                    </a:lnTo>
                    <a:lnTo>
                      <a:pt x="3016" y="1719"/>
                    </a:lnTo>
                    <a:lnTo>
                      <a:pt x="3280" y="1615"/>
                    </a:lnTo>
                    <a:lnTo>
                      <a:pt x="3405" y="1174"/>
                    </a:lnTo>
                    <a:lnTo>
                      <a:pt x="3643" y="922"/>
                    </a:lnTo>
                    <a:lnTo>
                      <a:pt x="3966" y="896"/>
                    </a:lnTo>
                    <a:lnTo>
                      <a:pt x="3908" y="733"/>
                    </a:lnTo>
                    <a:lnTo>
                      <a:pt x="3669" y="563"/>
                    </a:lnTo>
                    <a:lnTo>
                      <a:pt x="3817" y="210"/>
                    </a:lnTo>
                    <a:lnTo>
                      <a:pt x="3590" y="0"/>
                    </a:lnTo>
                  </a:path>
                </a:pathLst>
              </a:custGeom>
              <a:noFill/>
              <a:ln w="1651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0" name="Freeform 6"/>
              <p:cNvSpPr>
                <a:spLocks/>
              </p:cNvSpPr>
              <p:nvPr userDrawn="1"/>
            </p:nvSpPr>
            <p:spPr bwMode="hidden">
              <a:xfrm>
                <a:off x="20" y="1069"/>
                <a:ext cx="5732" cy="3107"/>
              </a:xfrm>
              <a:custGeom>
                <a:avLst/>
                <a:gdLst/>
                <a:ahLst/>
                <a:cxnLst>
                  <a:cxn ang="0">
                    <a:pos x="81" y="0"/>
                  </a:cxn>
                  <a:cxn ang="0">
                    <a:pos x="133" y="328"/>
                  </a:cxn>
                  <a:cxn ang="0">
                    <a:pos x="0" y="666"/>
                  </a:cxn>
                  <a:cxn ang="0">
                    <a:pos x="83" y="1221"/>
                  </a:cxn>
                  <a:cxn ang="0">
                    <a:pos x="413" y="1515"/>
                  </a:cxn>
                  <a:cxn ang="0">
                    <a:pos x="881" y="1700"/>
                  </a:cxn>
                  <a:cxn ang="0">
                    <a:pos x="1440" y="1651"/>
                  </a:cxn>
                  <a:cxn ang="0">
                    <a:pos x="1755" y="1940"/>
                  </a:cxn>
                  <a:cxn ang="0">
                    <a:pos x="1653" y="2126"/>
                  </a:cxn>
                  <a:cxn ang="0">
                    <a:pos x="1136" y="2142"/>
                  </a:cxn>
                  <a:cxn ang="0">
                    <a:pos x="911" y="2021"/>
                  </a:cxn>
                  <a:cxn ang="0">
                    <a:pos x="739" y="2142"/>
                  </a:cxn>
                  <a:cxn ang="0">
                    <a:pos x="954" y="2524"/>
                  </a:cxn>
                  <a:cxn ang="0">
                    <a:pos x="973" y="2905"/>
                  </a:cxn>
                  <a:cxn ang="0">
                    <a:pos x="1511" y="3107"/>
                  </a:cxn>
                  <a:cxn ang="0">
                    <a:pos x="1644" y="2922"/>
                  </a:cxn>
                  <a:cxn ang="0">
                    <a:pos x="2077" y="2797"/>
                  </a:cxn>
                  <a:cxn ang="0">
                    <a:pos x="2610" y="2962"/>
                  </a:cxn>
                  <a:cxn ang="0">
                    <a:pos x="3222" y="2812"/>
                  </a:cxn>
                  <a:cxn ang="0">
                    <a:pos x="3443" y="2922"/>
                  </a:cxn>
                  <a:cxn ang="0">
                    <a:pos x="3861" y="2648"/>
                  </a:cxn>
                  <a:cxn ang="0">
                    <a:pos x="4125" y="2311"/>
                  </a:cxn>
                  <a:cxn ang="0">
                    <a:pos x="4369" y="2318"/>
                  </a:cxn>
                  <a:cxn ang="0">
                    <a:pos x="4554" y="2445"/>
                  </a:cxn>
                  <a:cxn ang="0">
                    <a:pos x="5015" y="2142"/>
                  </a:cxn>
                  <a:cxn ang="0">
                    <a:pos x="5404" y="2185"/>
                  </a:cxn>
                  <a:cxn ang="0">
                    <a:pos x="5732" y="2069"/>
                  </a:cxn>
                </a:cxnLst>
                <a:rect l="0" t="0" r="r" b="b"/>
                <a:pathLst>
                  <a:path w="5732" h="3107">
                    <a:moveTo>
                      <a:pt x="81" y="0"/>
                    </a:moveTo>
                    <a:lnTo>
                      <a:pt x="133" y="328"/>
                    </a:lnTo>
                    <a:lnTo>
                      <a:pt x="0" y="666"/>
                    </a:lnTo>
                    <a:lnTo>
                      <a:pt x="83" y="1221"/>
                    </a:lnTo>
                    <a:lnTo>
                      <a:pt x="413" y="1515"/>
                    </a:lnTo>
                    <a:lnTo>
                      <a:pt x="881" y="1700"/>
                    </a:lnTo>
                    <a:lnTo>
                      <a:pt x="1440" y="1651"/>
                    </a:lnTo>
                    <a:lnTo>
                      <a:pt x="1755" y="1940"/>
                    </a:lnTo>
                    <a:lnTo>
                      <a:pt x="1653" y="2126"/>
                    </a:lnTo>
                    <a:lnTo>
                      <a:pt x="1136" y="2142"/>
                    </a:lnTo>
                    <a:lnTo>
                      <a:pt x="911" y="2021"/>
                    </a:lnTo>
                    <a:lnTo>
                      <a:pt x="739" y="2142"/>
                    </a:lnTo>
                    <a:lnTo>
                      <a:pt x="954" y="2524"/>
                    </a:lnTo>
                    <a:lnTo>
                      <a:pt x="973" y="2905"/>
                    </a:lnTo>
                    <a:lnTo>
                      <a:pt x="1511" y="3107"/>
                    </a:lnTo>
                    <a:lnTo>
                      <a:pt x="1644" y="2922"/>
                    </a:lnTo>
                    <a:lnTo>
                      <a:pt x="2077" y="2797"/>
                    </a:lnTo>
                    <a:lnTo>
                      <a:pt x="2610" y="2962"/>
                    </a:lnTo>
                    <a:lnTo>
                      <a:pt x="3222" y="2812"/>
                    </a:lnTo>
                    <a:lnTo>
                      <a:pt x="3443" y="2922"/>
                    </a:lnTo>
                    <a:lnTo>
                      <a:pt x="3861" y="2648"/>
                    </a:lnTo>
                    <a:lnTo>
                      <a:pt x="4125" y="2311"/>
                    </a:lnTo>
                    <a:lnTo>
                      <a:pt x="4369" y="2318"/>
                    </a:lnTo>
                    <a:lnTo>
                      <a:pt x="4554" y="2445"/>
                    </a:lnTo>
                    <a:lnTo>
                      <a:pt x="5015" y="2142"/>
                    </a:lnTo>
                    <a:lnTo>
                      <a:pt x="5404" y="2185"/>
                    </a:lnTo>
                    <a:lnTo>
                      <a:pt x="5732" y="2069"/>
                    </a:lnTo>
                  </a:path>
                </a:pathLst>
              </a:custGeom>
              <a:noFill/>
              <a:ln w="1651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1" name="Freeform 7"/>
              <p:cNvSpPr>
                <a:spLocks/>
              </p:cNvSpPr>
              <p:nvPr userDrawn="1"/>
            </p:nvSpPr>
            <p:spPr bwMode="hidden">
              <a:xfrm>
                <a:off x="242" y="1145"/>
                <a:ext cx="5512" cy="2760"/>
              </a:xfrm>
              <a:custGeom>
                <a:avLst/>
                <a:gdLst/>
                <a:ahLst/>
                <a:cxnLst>
                  <a:cxn ang="0">
                    <a:pos x="240" y="0"/>
                  </a:cxn>
                  <a:cxn ang="0">
                    <a:pos x="0" y="336"/>
                  </a:cxn>
                  <a:cxn ang="0">
                    <a:pos x="82" y="821"/>
                  </a:cxn>
                  <a:cxn ang="0">
                    <a:pos x="243" y="873"/>
                  </a:cxn>
                  <a:cxn ang="0">
                    <a:pos x="473" y="1087"/>
                  </a:cxn>
                  <a:cxn ang="0">
                    <a:pos x="557" y="1441"/>
                  </a:cxn>
                  <a:cxn ang="0">
                    <a:pos x="839" y="1499"/>
                  </a:cxn>
                  <a:cxn ang="0">
                    <a:pos x="1258" y="1349"/>
                  </a:cxn>
                  <a:cxn ang="0">
                    <a:pos x="1307" y="1493"/>
                  </a:cxn>
                  <a:cxn ang="0">
                    <a:pos x="1621" y="1513"/>
                  </a:cxn>
                  <a:cxn ang="0">
                    <a:pos x="1862" y="1865"/>
                  </a:cxn>
                  <a:cxn ang="0">
                    <a:pos x="1668" y="2166"/>
                  </a:cxn>
                  <a:cxn ang="0">
                    <a:pos x="1308" y="2217"/>
                  </a:cxn>
                  <a:cxn ang="0">
                    <a:pos x="992" y="2172"/>
                  </a:cxn>
                  <a:cxn ang="0">
                    <a:pos x="903" y="2244"/>
                  </a:cxn>
                  <a:cxn ang="0">
                    <a:pos x="1008" y="2415"/>
                  </a:cxn>
                  <a:cxn ang="0">
                    <a:pos x="992" y="2538"/>
                  </a:cxn>
                  <a:cxn ang="0">
                    <a:pos x="1137" y="2760"/>
                  </a:cxn>
                  <a:cxn ang="0">
                    <a:pos x="1661" y="2623"/>
                  </a:cxn>
                  <a:cxn ang="0">
                    <a:pos x="1725" y="2492"/>
                  </a:cxn>
                  <a:cxn ang="0">
                    <a:pos x="1895" y="2551"/>
                  </a:cxn>
                  <a:cxn ang="0">
                    <a:pos x="2338" y="2448"/>
                  </a:cxn>
                  <a:cxn ang="0">
                    <a:pos x="2443" y="2714"/>
                  </a:cxn>
                  <a:cxn ang="0">
                    <a:pos x="2870" y="2541"/>
                  </a:cxn>
                  <a:cxn ang="0">
                    <a:pos x="3264" y="2591"/>
                  </a:cxn>
                  <a:cxn ang="0">
                    <a:pos x="3522" y="2427"/>
                  </a:cxn>
                  <a:cxn ang="0">
                    <a:pos x="3594" y="2081"/>
                  </a:cxn>
                  <a:cxn ang="0">
                    <a:pos x="4013" y="2087"/>
                  </a:cxn>
                  <a:cxn ang="0">
                    <a:pos x="4070" y="1924"/>
                  </a:cxn>
                  <a:cxn ang="0">
                    <a:pos x="4239" y="1931"/>
                  </a:cxn>
                  <a:cxn ang="0">
                    <a:pos x="4465" y="2094"/>
                  </a:cxn>
                  <a:cxn ang="0">
                    <a:pos x="4836" y="1814"/>
                  </a:cxn>
                  <a:cxn ang="0">
                    <a:pos x="5225" y="1785"/>
                  </a:cxn>
                  <a:cxn ang="0">
                    <a:pos x="5367" y="1571"/>
                  </a:cxn>
                  <a:cxn ang="0">
                    <a:pos x="5512" y="1585"/>
                  </a:cxn>
                </a:cxnLst>
                <a:rect l="0" t="0" r="r" b="b"/>
                <a:pathLst>
                  <a:path w="5512" h="2760">
                    <a:moveTo>
                      <a:pt x="240" y="0"/>
                    </a:moveTo>
                    <a:lnTo>
                      <a:pt x="0" y="336"/>
                    </a:lnTo>
                    <a:lnTo>
                      <a:pt x="82" y="821"/>
                    </a:lnTo>
                    <a:lnTo>
                      <a:pt x="243" y="873"/>
                    </a:lnTo>
                    <a:lnTo>
                      <a:pt x="473" y="1087"/>
                    </a:lnTo>
                    <a:lnTo>
                      <a:pt x="557" y="1441"/>
                    </a:lnTo>
                    <a:lnTo>
                      <a:pt x="839" y="1499"/>
                    </a:lnTo>
                    <a:lnTo>
                      <a:pt x="1258" y="1349"/>
                    </a:lnTo>
                    <a:lnTo>
                      <a:pt x="1307" y="1493"/>
                    </a:lnTo>
                    <a:lnTo>
                      <a:pt x="1621" y="1513"/>
                    </a:lnTo>
                    <a:lnTo>
                      <a:pt x="1862" y="1865"/>
                    </a:lnTo>
                    <a:lnTo>
                      <a:pt x="1668" y="2166"/>
                    </a:lnTo>
                    <a:lnTo>
                      <a:pt x="1308" y="2217"/>
                    </a:lnTo>
                    <a:lnTo>
                      <a:pt x="992" y="2172"/>
                    </a:lnTo>
                    <a:lnTo>
                      <a:pt x="903" y="2244"/>
                    </a:lnTo>
                    <a:lnTo>
                      <a:pt x="1008" y="2415"/>
                    </a:lnTo>
                    <a:lnTo>
                      <a:pt x="992" y="2538"/>
                    </a:lnTo>
                    <a:lnTo>
                      <a:pt x="1137" y="2760"/>
                    </a:lnTo>
                    <a:lnTo>
                      <a:pt x="1661" y="2623"/>
                    </a:lnTo>
                    <a:lnTo>
                      <a:pt x="1725" y="2492"/>
                    </a:lnTo>
                    <a:lnTo>
                      <a:pt x="1895" y="2551"/>
                    </a:lnTo>
                    <a:lnTo>
                      <a:pt x="2338" y="2448"/>
                    </a:lnTo>
                    <a:lnTo>
                      <a:pt x="2443" y="2714"/>
                    </a:lnTo>
                    <a:lnTo>
                      <a:pt x="2870" y="2541"/>
                    </a:lnTo>
                    <a:lnTo>
                      <a:pt x="3264" y="2591"/>
                    </a:lnTo>
                    <a:lnTo>
                      <a:pt x="3522" y="2427"/>
                    </a:lnTo>
                    <a:lnTo>
                      <a:pt x="3594" y="2081"/>
                    </a:lnTo>
                    <a:lnTo>
                      <a:pt x="4013" y="2087"/>
                    </a:lnTo>
                    <a:lnTo>
                      <a:pt x="4070" y="1924"/>
                    </a:lnTo>
                    <a:lnTo>
                      <a:pt x="4239" y="1931"/>
                    </a:lnTo>
                    <a:lnTo>
                      <a:pt x="4465" y="2094"/>
                    </a:lnTo>
                    <a:lnTo>
                      <a:pt x="4836" y="1814"/>
                    </a:lnTo>
                    <a:lnTo>
                      <a:pt x="5225" y="1785"/>
                    </a:lnTo>
                    <a:lnTo>
                      <a:pt x="5367" y="1571"/>
                    </a:lnTo>
                    <a:lnTo>
                      <a:pt x="5512" y="1585"/>
                    </a:lnTo>
                  </a:path>
                </a:pathLst>
              </a:custGeom>
              <a:noFill/>
              <a:ln w="1524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2" name="Freeform 8"/>
              <p:cNvSpPr>
                <a:spLocks/>
              </p:cNvSpPr>
              <p:nvPr userDrawn="1"/>
            </p:nvSpPr>
            <p:spPr bwMode="hidden">
              <a:xfrm>
                <a:off x="4840" y="984"/>
                <a:ext cx="790" cy="1189"/>
              </a:xfrm>
              <a:custGeom>
                <a:avLst/>
                <a:gdLst/>
                <a:ahLst/>
                <a:cxnLst>
                  <a:cxn ang="0">
                    <a:pos x="139" y="0"/>
                  </a:cxn>
                  <a:cxn ang="0">
                    <a:pos x="210" y="233"/>
                  </a:cxn>
                  <a:cxn ang="0">
                    <a:pos x="159" y="643"/>
                  </a:cxn>
                  <a:cxn ang="0">
                    <a:pos x="454" y="771"/>
                  </a:cxn>
                  <a:cxn ang="0">
                    <a:pos x="605" y="1046"/>
                  </a:cxn>
                  <a:cxn ang="0">
                    <a:pos x="790" y="1189"/>
                  </a:cxn>
                  <a:cxn ang="0">
                    <a:pos x="540" y="1111"/>
                  </a:cxn>
                  <a:cxn ang="0">
                    <a:pos x="363" y="883"/>
                  </a:cxn>
                  <a:cxn ang="0">
                    <a:pos x="139" y="852"/>
                  </a:cxn>
                  <a:cxn ang="0">
                    <a:pos x="0" y="499"/>
                  </a:cxn>
                  <a:cxn ang="0">
                    <a:pos x="48" y="209"/>
                  </a:cxn>
                </a:cxnLst>
                <a:rect l="0" t="0" r="r" b="b"/>
                <a:pathLst>
                  <a:path w="790" h="1189">
                    <a:moveTo>
                      <a:pt x="139" y="0"/>
                    </a:moveTo>
                    <a:lnTo>
                      <a:pt x="210" y="233"/>
                    </a:lnTo>
                    <a:lnTo>
                      <a:pt x="159" y="643"/>
                    </a:lnTo>
                    <a:lnTo>
                      <a:pt x="454" y="771"/>
                    </a:lnTo>
                    <a:lnTo>
                      <a:pt x="605" y="1046"/>
                    </a:lnTo>
                    <a:lnTo>
                      <a:pt x="790" y="1189"/>
                    </a:lnTo>
                    <a:lnTo>
                      <a:pt x="540" y="1111"/>
                    </a:lnTo>
                    <a:lnTo>
                      <a:pt x="363" y="883"/>
                    </a:lnTo>
                    <a:lnTo>
                      <a:pt x="139" y="852"/>
                    </a:lnTo>
                    <a:lnTo>
                      <a:pt x="0" y="499"/>
                    </a:lnTo>
                    <a:lnTo>
                      <a:pt x="48" y="209"/>
                    </a:lnTo>
                  </a:path>
                </a:pathLst>
              </a:custGeom>
              <a:noFill/>
              <a:ln w="1524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3" name="Freeform 9"/>
              <p:cNvSpPr>
                <a:spLocks/>
              </p:cNvSpPr>
              <p:nvPr userDrawn="1"/>
            </p:nvSpPr>
            <p:spPr bwMode="hidden">
              <a:xfrm>
                <a:off x="5173" y="896"/>
                <a:ext cx="579" cy="111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28" y="328"/>
                  </a:cxn>
                  <a:cxn ang="0">
                    <a:pos x="9" y="659"/>
                  </a:cxn>
                  <a:cxn ang="0">
                    <a:pos x="40" y="763"/>
                  </a:cxn>
                  <a:cxn ang="0">
                    <a:pos x="234" y="739"/>
                  </a:cxn>
                  <a:cxn ang="0">
                    <a:pos x="344" y="1055"/>
                  </a:cxn>
                  <a:cxn ang="0">
                    <a:pos x="579" y="1117"/>
                  </a:cxn>
                </a:cxnLst>
                <a:rect l="0" t="0" r="r" b="b"/>
                <a:pathLst>
                  <a:path w="579" h="1117">
                    <a:moveTo>
                      <a:pt x="0" y="0"/>
                    </a:moveTo>
                    <a:lnTo>
                      <a:pt x="128" y="328"/>
                    </a:lnTo>
                    <a:lnTo>
                      <a:pt x="9" y="659"/>
                    </a:lnTo>
                    <a:lnTo>
                      <a:pt x="40" y="763"/>
                    </a:lnTo>
                    <a:lnTo>
                      <a:pt x="234" y="739"/>
                    </a:lnTo>
                    <a:lnTo>
                      <a:pt x="344" y="1055"/>
                    </a:lnTo>
                    <a:lnTo>
                      <a:pt x="579" y="1117"/>
                    </a:lnTo>
                  </a:path>
                </a:pathLst>
              </a:custGeom>
              <a:noFill/>
              <a:ln w="1651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4" name="Freeform 10"/>
              <p:cNvSpPr>
                <a:spLocks/>
              </p:cNvSpPr>
              <p:nvPr userDrawn="1"/>
            </p:nvSpPr>
            <p:spPr bwMode="hidden">
              <a:xfrm>
                <a:off x="3291" y="968"/>
                <a:ext cx="2471" cy="2396"/>
              </a:xfrm>
              <a:custGeom>
                <a:avLst/>
                <a:gdLst/>
                <a:ahLst/>
                <a:cxnLst>
                  <a:cxn ang="0">
                    <a:pos x="1118" y="0"/>
                  </a:cxn>
                  <a:cxn ang="0">
                    <a:pos x="1179" y="225"/>
                  </a:cxn>
                  <a:cxn ang="0">
                    <a:pos x="1393" y="339"/>
                  </a:cxn>
                  <a:cxn ang="0">
                    <a:pos x="1404" y="548"/>
                  </a:cxn>
                  <a:cxn ang="0">
                    <a:pos x="1342" y="732"/>
                  </a:cxn>
                  <a:cxn ang="0">
                    <a:pos x="1434" y="925"/>
                  </a:cxn>
                  <a:cxn ang="0">
                    <a:pos x="1455" y="1109"/>
                  </a:cxn>
                  <a:cxn ang="0">
                    <a:pos x="1311" y="1142"/>
                  </a:cxn>
                  <a:cxn ang="0">
                    <a:pos x="926" y="1384"/>
                  </a:cxn>
                  <a:cxn ang="0">
                    <a:pos x="975" y="1456"/>
                  </a:cxn>
                  <a:cxn ang="0">
                    <a:pos x="956" y="1624"/>
                  </a:cxn>
                  <a:cxn ang="0">
                    <a:pos x="782" y="1817"/>
                  </a:cxn>
                  <a:cxn ang="0">
                    <a:pos x="539" y="1978"/>
                  </a:cxn>
                  <a:cxn ang="0">
                    <a:pos x="152" y="2026"/>
                  </a:cxn>
                  <a:cxn ang="0">
                    <a:pos x="19" y="2251"/>
                  </a:cxn>
                  <a:cxn ang="0">
                    <a:pos x="0" y="2396"/>
                  </a:cxn>
                  <a:cxn ang="0">
                    <a:pos x="213" y="2179"/>
                  </a:cxn>
                  <a:cxn ang="0">
                    <a:pos x="629" y="2090"/>
                  </a:cxn>
                  <a:cxn ang="0">
                    <a:pos x="894" y="1906"/>
                  </a:cxn>
                  <a:cxn ang="0">
                    <a:pos x="1230" y="1986"/>
                  </a:cxn>
                  <a:cxn ang="0">
                    <a:pos x="1668" y="1906"/>
                  </a:cxn>
                  <a:cxn ang="0">
                    <a:pos x="1983" y="1745"/>
                  </a:cxn>
                  <a:cxn ang="0">
                    <a:pos x="2014" y="1600"/>
                  </a:cxn>
                  <a:cxn ang="0">
                    <a:pos x="2237" y="1496"/>
                  </a:cxn>
                  <a:cxn ang="0">
                    <a:pos x="2359" y="1552"/>
                  </a:cxn>
                  <a:cxn ang="0">
                    <a:pos x="2471" y="1479"/>
                  </a:cxn>
                </a:cxnLst>
                <a:rect l="0" t="0" r="r" b="b"/>
                <a:pathLst>
                  <a:path w="2471" h="2396">
                    <a:moveTo>
                      <a:pt x="1118" y="0"/>
                    </a:moveTo>
                    <a:lnTo>
                      <a:pt x="1179" y="225"/>
                    </a:lnTo>
                    <a:lnTo>
                      <a:pt x="1393" y="339"/>
                    </a:lnTo>
                    <a:lnTo>
                      <a:pt x="1404" y="548"/>
                    </a:lnTo>
                    <a:lnTo>
                      <a:pt x="1342" y="732"/>
                    </a:lnTo>
                    <a:lnTo>
                      <a:pt x="1434" y="925"/>
                    </a:lnTo>
                    <a:lnTo>
                      <a:pt x="1455" y="1109"/>
                    </a:lnTo>
                    <a:lnTo>
                      <a:pt x="1311" y="1142"/>
                    </a:lnTo>
                    <a:lnTo>
                      <a:pt x="926" y="1384"/>
                    </a:lnTo>
                    <a:lnTo>
                      <a:pt x="975" y="1456"/>
                    </a:lnTo>
                    <a:lnTo>
                      <a:pt x="956" y="1624"/>
                    </a:lnTo>
                    <a:lnTo>
                      <a:pt x="782" y="1817"/>
                    </a:lnTo>
                    <a:lnTo>
                      <a:pt x="539" y="1978"/>
                    </a:lnTo>
                    <a:lnTo>
                      <a:pt x="152" y="2026"/>
                    </a:lnTo>
                    <a:lnTo>
                      <a:pt x="19" y="2251"/>
                    </a:lnTo>
                    <a:lnTo>
                      <a:pt x="0" y="2396"/>
                    </a:lnTo>
                    <a:lnTo>
                      <a:pt x="213" y="2179"/>
                    </a:lnTo>
                    <a:lnTo>
                      <a:pt x="629" y="2090"/>
                    </a:lnTo>
                    <a:lnTo>
                      <a:pt x="894" y="1906"/>
                    </a:lnTo>
                    <a:lnTo>
                      <a:pt x="1230" y="1986"/>
                    </a:lnTo>
                    <a:lnTo>
                      <a:pt x="1668" y="1906"/>
                    </a:lnTo>
                    <a:lnTo>
                      <a:pt x="1983" y="1745"/>
                    </a:lnTo>
                    <a:lnTo>
                      <a:pt x="2014" y="1600"/>
                    </a:lnTo>
                    <a:lnTo>
                      <a:pt x="2237" y="1496"/>
                    </a:lnTo>
                    <a:lnTo>
                      <a:pt x="2359" y="1552"/>
                    </a:lnTo>
                    <a:lnTo>
                      <a:pt x="2471" y="1479"/>
                    </a:lnTo>
                  </a:path>
                </a:pathLst>
              </a:custGeom>
              <a:noFill/>
              <a:ln w="1651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5" name="Freeform 11"/>
              <p:cNvSpPr>
                <a:spLocks/>
              </p:cNvSpPr>
              <p:nvPr userDrawn="1"/>
            </p:nvSpPr>
            <p:spPr bwMode="hidden">
              <a:xfrm>
                <a:off x="2366" y="1067"/>
                <a:ext cx="1399" cy="1349"/>
              </a:xfrm>
              <a:custGeom>
                <a:avLst/>
                <a:gdLst/>
                <a:ahLst/>
                <a:cxnLst>
                  <a:cxn ang="0">
                    <a:pos x="620" y="155"/>
                  </a:cxn>
                  <a:cxn ang="0">
                    <a:pos x="421" y="155"/>
                  </a:cxn>
                  <a:cxn ang="0">
                    <a:pos x="205" y="507"/>
                  </a:cxn>
                  <a:cxn ang="0">
                    <a:pos x="0" y="673"/>
                  </a:cxn>
                  <a:cxn ang="0">
                    <a:pos x="487" y="783"/>
                  </a:cxn>
                  <a:cxn ang="0">
                    <a:pos x="425" y="1009"/>
                  </a:cxn>
                  <a:cxn ang="0">
                    <a:pos x="617" y="1086"/>
                  </a:cxn>
                  <a:cxn ang="0">
                    <a:pos x="498" y="1349"/>
                  </a:cxn>
                  <a:cxn ang="0">
                    <a:pos x="961" y="1035"/>
                  </a:cxn>
                  <a:cxn ang="0">
                    <a:pos x="926" y="776"/>
                  </a:cxn>
                  <a:cxn ang="0">
                    <a:pos x="1181" y="749"/>
                  </a:cxn>
                  <a:cxn ang="0">
                    <a:pos x="1399" y="601"/>
                  </a:cxn>
                  <a:cxn ang="0">
                    <a:pos x="1315" y="416"/>
                  </a:cxn>
                  <a:cxn ang="0">
                    <a:pos x="1341" y="196"/>
                  </a:cxn>
                  <a:cxn ang="0">
                    <a:pos x="1171" y="164"/>
                  </a:cxn>
                  <a:cxn ang="0">
                    <a:pos x="928" y="0"/>
                  </a:cxn>
                  <a:cxn ang="0">
                    <a:pos x="620" y="155"/>
                  </a:cxn>
                </a:cxnLst>
                <a:rect l="0" t="0" r="r" b="b"/>
                <a:pathLst>
                  <a:path w="1399" h="1349">
                    <a:moveTo>
                      <a:pt x="620" y="155"/>
                    </a:moveTo>
                    <a:lnTo>
                      <a:pt x="421" y="155"/>
                    </a:lnTo>
                    <a:lnTo>
                      <a:pt x="205" y="507"/>
                    </a:lnTo>
                    <a:lnTo>
                      <a:pt x="0" y="673"/>
                    </a:lnTo>
                    <a:lnTo>
                      <a:pt x="487" y="783"/>
                    </a:lnTo>
                    <a:lnTo>
                      <a:pt x="425" y="1009"/>
                    </a:lnTo>
                    <a:lnTo>
                      <a:pt x="617" y="1086"/>
                    </a:lnTo>
                    <a:lnTo>
                      <a:pt x="498" y="1349"/>
                    </a:lnTo>
                    <a:lnTo>
                      <a:pt x="961" y="1035"/>
                    </a:lnTo>
                    <a:lnTo>
                      <a:pt x="926" y="776"/>
                    </a:lnTo>
                    <a:lnTo>
                      <a:pt x="1181" y="749"/>
                    </a:lnTo>
                    <a:lnTo>
                      <a:pt x="1399" y="601"/>
                    </a:lnTo>
                    <a:lnTo>
                      <a:pt x="1315" y="416"/>
                    </a:lnTo>
                    <a:lnTo>
                      <a:pt x="1341" y="196"/>
                    </a:lnTo>
                    <a:lnTo>
                      <a:pt x="1171" y="164"/>
                    </a:lnTo>
                    <a:lnTo>
                      <a:pt x="928" y="0"/>
                    </a:lnTo>
                    <a:lnTo>
                      <a:pt x="620" y="155"/>
                    </a:lnTo>
                    <a:close/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6" name="Freeform 12"/>
              <p:cNvSpPr>
                <a:spLocks/>
              </p:cNvSpPr>
              <p:nvPr userDrawn="1"/>
            </p:nvSpPr>
            <p:spPr bwMode="hidden">
              <a:xfrm>
                <a:off x="4275" y="2031"/>
                <a:ext cx="1256" cy="810"/>
              </a:xfrm>
              <a:custGeom>
                <a:avLst/>
                <a:gdLst/>
                <a:ahLst/>
                <a:cxnLst>
                  <a:cxn ang="0">
                    <a:pos x="719" y="183"/>
                  </a:cxn>
                  <a:cxn ang="0">
                    <a:pos x="760" y="33"/>
                  </a:cxn>
                  <a:cxn ang="0">
                    <a:pos x="884" y="0"/>
                  </a:cxn>
                  <a:cxn ang="0">
                    <a:pos x="983" y="78"/>
                  </a:cxn>
                  <a:cxn ang="0">
                    <a:pos x="1082" y="248"/>
                  </a:cxn>
                  <a:cxn ang="0">
                    <a:pos x="1256" y="229"/>
                  </a:cxn>
                  <a:cxn ang="0">
                    <a:pos x="1248" y="359"/>
                  </a:cxn>
                  <a:cxn ang="0">
                    <a:pos x="1016" y="431"/>
                  </a:cxn>
                  <a:cxn ang="0">
                    <a:pos x="879" y="417"/>
                  </a:cxn>
                  <a:cxn ang="0">
                    <a:pos x="719" y="481"/>
                  </a:cxn>
                  <a:cxn ang="0">
                    <a:pos x="591" y="633"/>
                  </a:cxn>
                  <a:cxn ang="0">
                    <a:pos x="423" y="537"/>
                  </a:cxn>
                  <a:cxn ang="0">
                    <a:pos x="256" y="810"/>
                  </a:cxn>
                  <a:cxn ang="0">
                    <a:pos x="66" y="764"/>
                  </a:cxn>
                  <a:cxn ang="0">
                    <a:pos x="0" y="601"/>
                  </a:cxn>
                  <a:cxn ang="0">
                    <a:pos x="157" y="483"/>
                  </a:cxn>
                  <a:cxn ang="0">
                    <a:pos x="248" y="281"/>
                  </a:cxn>
                  <a:cxn ang="0">
                    <a:pos x="438" y="150"/>
                  </a:cxn>
                  <a:cxn ang="0">
                    <a:pos x="719" y="189"/>
                  </a:cxn>
                </a:cxnLst>
                <a:rect l="0" t="0" r="r" b="b"/>
                <a:pathLst>
                  <a:path w="1256" h="810">
                    <a:moveTo>
                      <a:pt x="719" y="183"/>
                    </a:moveTo>
                    <a:lnTo>
                      <a:pt x="760" y="33"/>
                    </a:lnTo>
                    <a:lnTo>
                      <a:pt x="884" y="0"/>
                    </a:lnTo>
                    <a:lnTo>
                      <a:pt x="983" y="78"/>
                    </a:lnTo>
                    <a:lnTo>
                      <a:pt x="1082" y="248"/>
                    </a:lnTo>
                    <a:lnTo>
                      <a:pt x="1256" y="229"/>
                    </a:lnTo>
                    <a:lnTo>
                      <a:pt x="1248" y="359"/>
                    </a:lnTo>
                    <a:lnTo>
                      <a:pt x="1016" y="431"/>
                    </a:lnTo>
                    <a:lnTo>
                      <a:pt x="879" y="417"/>
                    </a:lnTo>
                    <a:lnTo>
                      <a:pt x="719" y="481"/>
                    </a:lnTo>
                    <a:lnTo>
                      <a:pt x="591" y="633"/>
                    </a:lnTo>
                    <a:lnTo>
                      <a:pt x="423" y="537"/>
                    </a:lnTo>
                    <a:lnTo>
                      <a:pt x="256" y="810"/>
                    </a:lnTo>
                    <a:lnTo>
                      <a:pt x="66" y="764"/>
                    </a:lnTo>
                    <a:lnTo>
                      <a:pt x="0" y="601"/>
                    </a:lnTo>
                    <a:lnTo>
                      <a:pt x="157" y="483"/>
                    </a:lnTo>
                    <a:lnTo>
                      <a:pt x="248" y="281"/>
                    </a:lnTo>
                    <a:lnTo>
                      <a:pt x="438" y="150"/>
                    </a:lnTo>
                    <a:lnTo>
                      <a:pt x="719" y="189"/>
                    </a:lnTo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7" name="Freeform 13"/>
              <p:cNvSpPr>
                <a:spLocks/>
              </p:cNvSpPr>
              <p:nvPr userDrawn="1"/>
            </p:nvSpPr>
            <p:spPr bwMode="hidden">
              <a:xfrm>
                <a:off x="2914" y="3476"/>
                <a:ext cx="2848" cy="788"/>
              </a:xfrm>
              <a:custGeom>
                <a:avLst/>
                <a:gdLst/>
                <a:ahLst/>
                <a:cxnLst>
                  <a:cxn ang="0">
                    <a:pos x="2838" y="16"/>
                  </a:cxn>
                  <a:cxn ang="0">
                    <a:pos x="2493" y="0"/>
                  </a:cxn>
                  <a:cxn ang="0">
                    <a:pos x="2278" y="81"/>
                  </a:cxn>
                  <a:cxn ang="0">
                    <a:pos x="1936" y="44"/>
                  </a:cxn>
                  <a:cxn ang="0">
                    <a:pos x="1739" y="354"/>
                  </a:cxn>
                  <a:cxn ang="0">
                    <a:pos x="1600" y="212"/>
                  </a:cxn>
                  <a:cxn ang="0">
                    <a:pos x="1352" y="308"/>
                  </a:cxn>
                  <a:cxn ang="0">
                    <a:pos x="1445" y="515"/>
                  </a:cxn>
                  <a:cxn ang="0">
                    <a:pos x="1072" y="412"/>
                  </a:cxn>
                  <a:cxn ang="0">
                    <a:pos x="888" y="540"/>
                  </a:cxn>
                  <a:cxn ang="0">
                    <a:pos x="0" y="660"/>
                  </a:cxn>
                  <a:cxn ang="0">
                    <a:pos x="288" y="788"/>
                  </a:cxn>
                  <a:cxn ang="0">
                    <a:pos x="1040" y="676"/>
                  </a:cxn>
                  <a:cxn ang="0">
                    <a:pos x="1272" y="748"/>
                  </a:cxn>
                  <a:cxn ang="0">
                    <a:pos x="2096" y="691"/>
                  </a:cxn>
                  <a:cxn ang="0">
                    <a:pos x="2320" y="748"/>
                  </a:cxn>
                  <a:cxn ang="0">
                    <a:pos x="2456" y="596"/>
                  </a:cxn>
                  <a:cxn ang="0">
                    <a:pos x="2712" y="716"/>
                  </a:cxn>
                  <a:cxn ang="0">
                    <a:pos x="2716" y="339"/>
                  </a:cxn>
                  <a:cxn ang="0">
                    <a:pos x="2848" y="258"/>
                  </a:cxn>
                </a:cxnLst>
                <a:rect l="0" t="0" r="r" b="b"/>
                <a:pathLst>
                  <a:path w="2848" h="788">
                    <a:moveTo>
                      <a:pt x="2838" y="16"/>
                    </a:moveTo>
                    <a:lnTo>
                      <a:pt x="2493" y="0"/>
                    </a:lnTo>
                    <a:lnTo>
                      <a:pt x="2278" y="81"/>
                    </a:lnTo>
                    <a:lnTo>
                      <a:pt x="1936" y="44"/>
                    </a:lnTo>
                    <a:lnTo>
                      <a:pt x="1739" y="354"/>
                    </a:lnTo>
                    <a:lnTo>
                      <a:pt x="1600" y="212"/>
                    </a:lnTo>
                    <a:lnTo>
                      <a:pt x="1352" y="308"/>
                    </a:lnTo>
                    <a:lnTo>
                      <a:pt x="1445" y="515"/>
                    </a:lnTo>
                    <a:lnTo>
                      <a:pt x="1072" y="412"/>
                    </a:lnTo>
                    <a:lnTo>
                      <a:pt x="888" y="540"/>
                    </a:lnTo>
                    <a:lnTo>
                      <a:pt x="0" y="660"/>
                    </a:lnTo>
                    <a:lnTo>
                      <a:pt x="288" y="788"/>
                    </a:lnTo>
                    <a:lnTo>
                      <a:pt x="1040" y="676"/>
                    </a:lnTo>
                    <a:lnTo>
                      <a:pt x="1272" y="748"/>
                    </a:lnTo>
                    <a:lnTo>
                      <a:pt x="2096" y="691"/>
                    </a:lnTo>
                    <a:lnTo>
                      <a:pt x="2320" y="748"/>
                    </a:lnTo>
                    <a:lnTo>
                      <a:pt x="2456" y="596"/>
                    </a:lnTo>
                    <a:lnTo>
                      <a:pt x="2712" y="716"/>
                    </a:lnTo>
                    <a:lnTo>
                      <a:pt x="2716" y="339"/>
                    </a:lnTo>
                    <a:lnTo>
                      <a:pt x="2848" y="258"/>
                    </a:lnTo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8" name="Freeform 14"/>
              <p:cNvSpPr>
                <a:spLocks/>
              </p:cNvSpPr>
              <p:nvPr userDrawn="1"/>
            </p:nvSpPr>
            <p:spPr bwMode="hidden">
              <a:xfrm>
                <a:off x="5443" y="922"/>
                <a:ext cx="319" cy="854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06" y="313"/>
                  </a:cxn>
                  <a:cxn ang="0">
                    <a:pos x="106" y="634"/>
                  </a:cxn>
                  <a:cxn ang="0">
                    <a:pos x="268" y="854"/>
                  </a:cxn>
                  <a:cxn ang="0">
                    <a:pos x="278" y="577"/>
                  </a:cxn>
                  <a:cxn ang="0">
                    <a:pos x="238" y="400"/>
                  </a:cxn>
                  <a:cxn ang="0">
                    <a:pos x="319" y="240"/>
                  </a:cxn>
                </a:cxnLst>
                <a:rect l="0" t="0" r="r" b="b"/>
                <a:pathLst>
                  <a:path w="319" h="854">
                    <a:moveTo>
                      <a:pt x="0" y="0"/>
                    </a:moveTo>
                    <a:lnTo>
                      <a:pt x="106" y="313"/>
                    </a:lnTo>
                    <a:lnTo>
                      <a:pt x="106" y="634"/>
                    </a:lnTo>
                    <a:lnTo>
                      <a:pt x="268" y="854"/>
                    </a:lnTo>
                    <a:lnTo>
                      <a:pt x="278" y="577"/>
                    </a:lnTo>
                    <a:lnTo>
                      <a:pt x="238" y="400"/>
                    </a:lnTo>
                    <a:lnTo>
                      <a:pt x="319" y="240"/>
                    </a:lnTo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199" name="Freeform 15"/>
              <p:cNvSpPr>
                <a:spLocks/>
              </p:cNvSpPr>
              <p:nvPr userDrawn="1"/>
            </p:nvSpPr>
            <p:spPr bwMode="hidden">
              <a:xfrm>
                <a:off x="4954" y="3568"/>
                <a:ext cx="646" cy="392"/>
              </a:xfrm>
              <a:custGeom>
                <a:avLst/>
                <a:gdLst/>
                <a:ahLst/>
                <a:cxnLst>
                  <a:cxn ang="0">
                    <a:pos x="504" y="0"/>
                  </a:cxn>
                  <a:cxn ang="0">
                    <a:pos x="320" y="61"/>
                  </a:cxn>
                  <a:cxn ang="0">
                    <a:pos x="238" y="109"/>
                  </a:cxn>
                  <a:cxn ang="0">
                    <a:pos x="144" y="216"/>
                  </a:cxn>
                  <a:cxn ang="0">
                    <a:pos x="0" y="392"/>
                  </a:cxn>
                  <a:cxn ang="0">
                    <a:pos x="360" y="263"/>
                  </a:cxn>
                  <a:cxn ang="0">
                    <a:pos x="432" y="182"/>
                  </a:cxn>
                  <a:cxn ang="0">
                    <a:pos x="646" y="142"/>
                  </a:cxn>
                  <a:cxn ang="0">
                    <a:pos x="504" y="0"/>
                  </a:cxn>
                </a:cxnLst>
                <a:rect l="0" t="0" r="r" b="b"/>
                <a:pathLst>
                  <a:path w="646" h="392">
                    <a:moveTo>
                      <a:pt x="504" y="0"/>
                    </a:moveTo>
                    <a:lnTo>
                      <a:pt x="320" y="61"/>
                    </a:lnTo>
                    <a:lnTo>
                      <a:pt x="238" y="109"/>
                    </a:lnTo>
                    <a:lnTo>
                      <a:pt x="144" y="216"/>
                    </a:lnTo>
                    <a:lnTo>
                      <a:pt x="0" y="392"/>
                    </a:lnTo>
                    <a:lnTo>
                      <a:pt x="360" y="263"/>
                    </a:lnTo>
                    <a:lnTo>
                      <a:pt x="432" y="182"/>
                    </a:lnTo>
                    <a:lnTo>
                      <a:pt x="646" y="142"/>
                    </a:lnTo>
                    <a:lnTo>
                      <a:pt x="504" y="0"/>
                    </a:lnTo>
                    <a:close/>
                  </a:path>
                </a:pathLst>
              </a:custGeom>
              <a:noFill/>
              <a:ln w="17780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00" name="Freeform 16"/>
              <p:cNvSpPr>
                <a:spLocks/>
              </p:cNvSpPr>
              <p:nvPr userDrawn="1"/>
            </p:nvSpPr>
            <p:spPr bwMode="hidden">
              <a:xfrm>
                <a:off x="50" y="2400"/>
                <a:ext cx="2736" cy="192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96" y="336"/>
                  </a:cxn>
                  <a:cxn ang="0">
                    <a:pos x="384" y="384"/>
                  </a:cxn>
                  <a:cxn ang="0">
                    <a:pos x="576" y="720"/>
                  </a:cxn>
                  <a:cxn ang="0">
                    <a:pos x="528" y="960"/>
                  </a:cxn>
                  <a:cxn ang="0">
                    <a:pos x="672" y="1104"/>
                  </a:cxn>
                  <a:cxn ang="0">
                    <a:pos x="576" y="1392"/>
                  </a:cxn>
                  <a:cxn ang="0">
                    <a:pos x="624" y="1632"/>
                  </a:cxn>
                  <a:cxn ang="0">
                    <a:pos x="1488" y="1872"/>
                  </a:cxn>
                  <a:cxn ang="0">
                    <a:pos x="1680" y="1728"/>
                  </a:cxn>
                  <a:cxn ang="0">
                    <a:pos x="2208" y="1728"/>
                  </a:cxn>
                  <a:cxn ang="0">
                    <a:pos x="2304" y="1632"/>
                  </a:cxn>
                  <a:cxn ang="0">
                    <a:pos x="2736" y="1872"/>
                  </a:cxn>
                  <a:cxn ang="0">
                    <a:pos x="2640" y="1920"/>
                  </a:cxn>
                  <a:cxn ang="0">
                    <a:pos x="2304" y="1824"/>
                  </a:cxn>
                  <a:cxn ang="0">
                    <a:pos x="2160" y="1872"/>
                  </a:cxn>
                  <a:cxn ang="0">
                    <a:pos x="1632" y="1920"/>
                  </a:cxn>
                  <a:cxn ang="0">
                    <a:pos x="1440" y="1920"/>
                  </a:cxn>
                  <a:cxn ang="0">
                    <a:pos x="480" y="1824"/>
                  </a:cxn>
                  <a:cxn ang="0">
                    <a:pos x="192" y="1872"/>
                  </a:cxn>
                  <a:cxn ang="0">
                    <a:pos x="96" y="1680"/>
                  </a:cxn>
                  <a:cxn ang="0">
                    <a:pos x="288" y="1440"/>
                  </a:cxn>
                  <a:cxn ang="0">
                    <a:pos x="336" y="1104"/>
                  </a:cxn>
                  <a:cxn ang="0">
                    <a:pos x="144" y="864"/>
                  </a:cxn>
                  <a:cxn ang="0">
                    <a:pos x="240" y="624"/>
                  </a:cxn>
                  <a:cxn ang="0">
                    <a:pos x="48" y="528"/>
                  </a:cxn>
                  <a:cxn ang="0">
                    <a:pos x="0" y="0"/>
                  </a:cxn>
                </a:cxnLst>
                <a:rect l="0" t="0" r="r" b="b"/>
                <a:pathLst>
                  <a:path w="2736" h="1920">
                    <a:moveTo>
                      <a:pt x="0" y="0"/>
                    </a:moveTo>
                    <a:lnTo>
                      <a:pt x="96" y="336"/>
                    </a:lnTo>
                    <a:lnTo>
                      <a:pt x="384" y="384"/>
                    </a:lnTo>
                    <a:lnTo>
                      <a:pt x="576" y="720"/>
                    </a:lnTo>
                    <a:lnTo>
                      <a:pt x="528" y="960"/>
                    </a:lnTo>
                    <a:lnTo>
                      <a:pt x="672" y="1104"/>
                    </a:lnTo>
                    <a:lnTo>
                      <a:pt x="576" y="1392"/>
                    </a:lnTo>
                    <a:lnTo>
                      <a:pt x="624" y="1632"/>
                    </a:lnTo>
                    <a:lnTo>
                      <a:pt x="1488" y="1872"/>
                    </a:lnTo>
                    <a:lnTo>
                      <a:pt x="1680" y="1728"/>
                    </a:lnTo>
                    <a:lnTo>
                      <a:pt x="2208" y="1728"/>
                    </a:lnTo>
                    <a:lnTo>
                      <a:pt x="2304" y="1632"/>
                    </a:lnTo>
                    <a:lnTo>
                      <a:pt x="2736" y="1872"/>
                    </a:lnTo>
                    <a:lnTo>
                      <a:pt x="2640" y="1920"/>
                    </a:lnTo>
                    <a:lnTo>
                      <a:pt x="2304" y="1824"/>
                    </a:lnTo>
                    <a:lnTo>
                      <a:pt x="2160" y="1872"/>
                    </a:lnTo>
                    <a:lnTo>
                      <a:pt x="1632" y="1920"/>
                    </a:lnTo>
                    <a:lnTo>
                      <a:pt x="1440" y="1920"/>
                    </a:lnTo>
                    <a:lnTo>
                      <a:pt x="480" y="1824"/>
                    </a:lnTo>
                    <a:lnTo>
                      <a:pt x="192" y="1872"/>
                    </a:lnTo>
                    <a:lnTo>
                      <a:pt x="96" y="1680"/>
                    </a:lnTo>
                    <a:lnTo>
                      <a:pt x="288" y="1440"/>
                    </a:lnTo>
                    <a:lnTo>
                      <a:pt x="336" y="1104"/>
                    </a:lnTo>
                    <a:lnTo>
                      <a:pt x="144" y="864"/>
                    </a:lnTo>
                    <a:lnTo>
                      <a:pt x="240" y="624"/>
                    </a:lnTo>
                    <a:lnTo>
                      <a:pt x="48" y="528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bg2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</p:grpSp>
        <p:grpSp>
          <p:nvGrpSpPr>
            <p:cNvPr id="1033" name="Group 17"/>
            <p:cNvGrpSpPr>
              <a:grpSpLocks/>
            </p:cNvGrpSpPr>
            <p:nvPr userDrawn="1"/>
          </p:nvGrpSpPr>
          <p:grpSpPr bwMode="auto">
            <a:xfrm>
              <a:off x="0" y="2291"/>
              <a:ext cx="1385" cy="1702"/>
              <a:chOff x="0" y="2291"/>
              <a:chExt cx="1385" cy="1702"/>
            </a:xfrm>
          </p:grpSpPr>
          <p:sp>
            <p:nvSpPr>
              <p:cNvPr id="93202" name="Rectangle 18"/>
              <p:cNvSpPr>
                <a:spLocks noChangeArrowheads="1"/>
              </p:cNvSpPr>
              <p:nvPr userDrawn="1"/>
            </p:nvSpPr>
            <p:spPr bwMode="ltGray">
              <a:xfrm rot="6798887">
                <a:off x="63" y="3882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03" name="Rectangle 19"/>
              <p:cNvSpPr>
                <a:spLocks noChangeArrowheads="1"/>
              </p:cNvSpPr>
              <p:nvPr userDrawn="1"/>
            </p:nvSpPr>
            <p:spPr bwMode="ltGray">
              <a:xfrm rot="6798887">
                <a:off x="33" y="3880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04" name="Rectangle 20"/>
              <p:cNvSpPr>
                <a:spLocks noChangeArrowheads="1"/>
              </p:cNvSpPr>
              <p:nvPr userDrawn="1"/>
            </p:nvSpPr>
            <p:spPr bwMode="ltGray">
              <a:xfrm rot="6798887">
                <a:off x="7" y="3874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05" name="Rectangle 21"/>
              <p:cNvSpPr>
                <a:spLocks noChangeArrowheads="1"/>
              </p:cNvSpPr>
              <p:nvPr userDrawn="1"/>
            </p:nvSpPr>
            <p:spPr bwMode="ltGray">
              <a:xfrm rot="5999912">
                <a:off x="209" y="388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06" name="Rectangle 22"/>
              <p:cNvSpPr>
                <a:spLocks noChangeArrowheads="1"/>
              </p:cNvSpPr>
              <p:nvPr userDrawn="1"/>
            </p:nvSpPr>
            <p:spPr bwMode="ltGray">
              <a:xfrm rot="5999912">
                <a:off x="183" y="388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07" name="Rectangle 23"/>
              <p:cNvSpPr>
                <a:spLocks noChangeArrowheads="1"/>
              </p:cNvSpPr>
              <p:nvPr userDrawn="1"/>
            </p:nvSpPr>
            <p:spPr bwMode="ltGray">
              <a:xfrm rot="6250138">
                <a:off x="153" y="388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08" name="Rectangle 24"/>
              <p:cNvSpPr>
                <a:spLocks noChangeArrowheads="1"/>
              </p:cNvSpPr>
              <p:nvPr userDrawn="1"/>
            </p:nvSpPr>
            <p:spPr bwMode="ltGray">
              <a:xfrm rot="6238076">
                <a:off x="123" y="388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09" name="Rectangle 25"/>
              <p:cNvSpPr>
                <a:spLocks noChangeArrowheads="1"/>
              </p:cNvSpPr>
              <p:nvPr userDrawn="1"/>
            </p:nvSpPr>
            <p:spPr bwMode="ltGray">
              <a:xfrm rot="5380717">
                <a:off x="363" y="386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0" name="Rectangle 26"/>
              <p:cNvSpPr>
                <a:spLocks noChangeArrowheads="1"/>
              </p:cNvSpPr>
              <p:nvPr userDrawn="1"/>
            </p:nvSpPr>
            <p:spPr bwMode="ltGray">
              <a:xfrm rot="5380717">
                <a:off x="333" y="3872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1" name="Rectangle 27"/>
              <p:cNvSpPr>
                <a:spLocks noChangeArrowheads="1"/>
              </p:cNvSpPr>
              <p:nvPr userDrawn="1"/>
            </p:nvSpPr>
            <p:spPr bwMode="ltGray">
              <a:xfrm rot="5583200">
                <a:off x="303" y="387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2" name="Rectangle 28"/>
              <p:cNvSpPr>
                <a:spLocks noChangeArrowheads="1"/>
              </p:cNvSpPr>
              <p:nvPr userDrawn="1"/>
            </p:nvSpPr>
            <p:spPr bwMode="ltGray">
              <a:xfrm rot="5737625">
                <a:off x="271" y="3882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3" name="Rectangle 29"/>
              <p:cNvSpPr>
                <a:spLocks noChangeArrowheads="1"/>
              </p:cNvSpPr>
              <p:nvPr userDrawn="1"/>
            </p:nvSpPr>
            <p:spPr bwMode="ltGray">
              <a:xfrm rot="4715477">
                <a:off x="517" y="382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4" name="Rectangle 30"/>
              <p:cNvSpPr>
                <a:spLocks noChangeArrowheads="1"/>
              </p:cNvSpPr>
              <p:nvPr userDrawn="1"/>
            </p:nvSpPr>
            <p:spPr bwMode="ltGray">
              <a:xfrm rot="4924949">
                <a:off x="486" y="3834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5" name="Rectangle 31"/>
              <p:cNvSpPr>
                <a:spLocks noChangeArrowheads="1"/>
              </p:cNvSpPr>
              <p:nvPr userDrawn="1"/>
            </p:nvSpPr>
            <p:spPr bwMode="ltGray">
              <a:xfrm rot="4924949">
                <a:off x="456" y="384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6" name="Rectangle 32"/>
              <p:cNvSpPr>
                <a:spLocks noChangeArrowheads="1"/>
              </p:cNvSpPr>
              <p:nvPr userDrawn="1"/>
            </p:nvSpPr>
            <p:spPr bwMode="ltGray">
              <a:xfrm rot="5041352">
                <a:off x="427" y="3850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7" name="Rectangle 33"/>
              <p:cNvSpPr>
                <a:spLocks noChangeArrowheads="1"/>
              </p:cNvSpPr>
              <p:nvPr userDrawn="1"/>
            </p:nvSpPr>
            <p:spPr bwMode="ltGray">
              <a:xfrm rot="3816889">
                <a:off x="664" y="3762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8" name="Rectangle 34"/>
              <p:cNvSpPr>
                <a:spLocks noChangeArrowheads="1"/>
              </p:cNvSpPr>
              <p:nvPr userDrawn="1"/>
            </p:nvSpPr>
            <p:spPr bwMode="ltGray">
              <a:xfrm rot="3816889">
                <a:off x="634" y="3780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19" name="Rectangle 35"/>
              <p:cNvSpPr>
                <a:spLocks noChangeArrowheads="1"/>
              </p:cNvSpPr>
              <p:nvPr userDrawn="1"/>
            </p:nvSpPr>
            <p:spPr bwMode="ltGray">
              <a:xfrm rot="4104184">
                <a:off x="606" y="3790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0" name="Rectangle 36"/>
              <p:cNvSpPr>
                <a:spLocks noChangeArrowheads="1"/>
              </p:cNvSpPr>
              <p:nvPr userDrawn="1"/>
            </p:nvSpPr>
            <p:spPr bwMode="ltGray">
              <a:xfrm rot="4325343">
                <a:off x="575" y="3804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1" name="Rectangle 37"/>
              <p:cNvSpPr>
                <a:spLocks noChangeArrowheads="1"/>
              </p:cNvSpPr>
              <p:nvPr userDrawn="1"/>
            </p:nvSpPr>
            <p:spPr bwMode="ltGray">
              <a:xfrm rot="3368036">
                <a:off x="800" y="3682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2" name="Rectangle 38"/>
              <p:cNvSpPr>
                <a:spLocks noChangeArrowheads="1"/>
              </p:cNvSpPr>
              <p:nvPr userDrawn="1"/>
            </p:nvSpPr>
            <p:spPr bwMode="ltGray">
              <a:xfrm rot="3368036">
                <a:off x="772" y="369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3" name="Rectangle 39"/>
              <p:cNvSpPr>
                <a:spLocks noChangeArrowheads="1"/>
              </p:cNvSpPr>
              <p:nvPr userDrawn="1"/>
            </p:nvSpPr>
            <p:spPr bwMode="ltGray">
              <a:xfrm rot="3368036">
                <a:off x="746" y="3716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4" name="Rectangle 40"/>
              <p:cNvSpPr>
                <a:spLocks noChangeArrowheads="1"/>
              </p:cNvSpPr>
              <p:nvPr userDrawn="1"/>
            </p:nvSpPr>
            <p:spPr bwMode="ltGray">
              <a:xfrm rot="3816889">
                <a:off x="717" y="3734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5" name="Rectangle 41"/>
              <p:cNvSpPr>
                <a:spLocks noChangeArrowheads="1"/>
              </p:cNvSpPr>
              <p:nvPr userDrawn="1"/>
            </p:nvSpPr>
            <p:spPr bwMode="ltGray">
              <a:xfrm rot="2302266">
                <a:off x="923" y="3587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6" name="Rectangle 42"/>
              <p:cNvSpPr>
                <a:spLocks noChangeArrowheads="1"/>
              </p:cNvSpPr>
              <p:nvPr userDrawn="1"/>
            </p:nvSpPr>
            <p:spPr bwMode="ltGray">
              <a:xfrm rot="2302266">
                <a:off x="899" y="360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7" name="Rectangle 43"/>
              <p:cNvSpPr>
                <a:spLocks noChangeArrowheads="1"/>
              </p:cNvSpPr>
              <p:nvPr userDrawn="1"/>
            </p:nvSpPr>
            <p:spPr bwMode="ltGray">
              <a:xfrm rot="2707562">
                <a:off x="876" y="362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8" name="Rectangle 44"/>
              <p:cNvSpPr>
                <a:spLocks noChangeArrowheads="1"/>
              </p:cNvSpPr>
              <p:nvPr userDrawn="1"/>
            </p:nvSpPr>
            <p:spPr bwMode="ltGray">
              <a:xfrm rot="2707562">
                <a:off x="850" y="3644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29" name="Rectangle 45"/>
              <p:cNvSpPr>
                <a:spLocks noChangeArrowheads="1"/>
              </p:cNvSpPr>
              <p:nvPr userDrawn="1"/>
            </p:nvSpPr>
            <p:spPr bwMode="ltGray">
              <a:xfrm rot="1525830">
                <a:off x="1027" y="3473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0" name="Rectangle 46"/>
              <p:cNvSpPr>
                <a:spLocks noChangeArrowheads="1"/>
              </p:cNvSpPr>
              <p:nvPr userDrawn="1"/>
            </p:nvSpPr>
            <p:spPr bwMode="ltGray">
              <a:xfrm rot="1525830">
                <a:off x="1009" y="3497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1" name="Rectangle 47"/>
              <p:cNvSpPr>
                <a:spLocks noChangeArrowheads="1"/>
              </p:cNvSpPr>
              <p:nvPr userDrawn="1"/>
            </p:nvSpPr>
            <p:spPr bwMode="ltGray">
              <a:xfrm rot="1788117">
                <a:off x="990" y="3519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2" name="Rectangle 48"/>
              <p:cNvSpPr>
                <a:spLocks noChangeArrowheads="1"/>
              </p:cNvSpPr>
              <p:nvPr userDrawn="1"/>
            </p:nvSpPr>
            <p:spPr bwMode="ltGray">
              <a:xfrm rot="1788117">
                <a:off x="969" y="354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3" name="Rectangle 49"/>
              <p:cNvSpPr>
                <a:spLocks noChangeArrowheads="1"/>
              </p:cNvSpPr>
              <p:nvPr userDrawn="1"/>
            </p:nvSpPr>
            <p:spPr bwMode="ltGray">
              <a:xfrm rot="841630">
                <a:off x="1113" y="3355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4" name="Rectangle 50"/>
              <p:cNvSpPr>
                <a:spLocks noChangeArrowheads="1"/>
              </p:cNvSpPr>
              <p:nvPr userDrawn="1"/>
            </p:nvSpPr>
            <p:spPr bwMode="ltGray">
              <a:xfrm rot="841630">
                <a:off x="1100" y="337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5" name="Rectangle 51"/>
              <p:cNvSpPr>
                <a:spLocks noChangeArrowheads="1"/>
              </p:cNvSpPr>
              <p:nvPr userDrawn="1"/>
            </p:nvSpPr>
            <p:spPr bwMode="ltGray">
              <a:xfrm rot="1308689">
                <a:off x="1086" y="340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6" name="Rectangle 52"/>
              <p:cNvSpPr>
                <a:spLocks noChangeArrowheads="1"/>
              </p:cNvSpPr>
              <p:nvPr userDrawn="1"/>
            </p:nvSpPr>
            <p:spPr bwMode="ltGray">
              <a:xfrm rot="1308689">
                <a:off x="1064" y="3425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7" name="Rectangle 53"/>
              <p:cNvSpPr>
                <a:spLocks noChangeArrowheads="1"/>
              </p:cNvSpPr>
              <p:nvPr userDrawn="1"/>
            </p:nvSpPr>
            <p:spPr bwMode="ltGray">
              <a:xfrm rot="469913">
                <a:off x="1172" y="3225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8" name="Rectangle 54"/>
              <p:cNvSpPr>
                <a:spLocks noChangeArrowheads="1"/>
              </p:cNvSpPr>
              <p:nvPr userDrawn="1"/>
            </p:nvSpPr>
            <p:spPr bwMode="ltGray">
              <a:xfrm rot="559869">
                <a:off x="1162" y="3250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39" name="Rectangle 55"/>
              <p:cNvSpPr>
                <a:spLocks noChangeArrowheads="1"/>
              </p:cNvSpPr>
              <p:nvPr userDrawn="1"/>
            </p:nvSpPr>
            <p:spPr bwMode="ltGray">
              <a:xfrm rot="734079">
                <a:off x="1154" y="3276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0" name="Rectangle 56"/>
              <p:cNvSpPr>
                <a:spLocks noChangeArrowheads="1"/>
              </p:cNvSpPr>
              <p:nvPr userDrawn="1"/>
            </p:nvSpPr>
            <p:spPr bwMode="ltGray">
              <a:xfrm rot="734079">
                <a:off x="1141" y="3304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1" name="Rectangle 57"/>
              <p:cNvSpPr>
                <a:spLocks noChangeArrowheads="1"/>
              </p:cNvSpPr>
              <p:nvPr userDrawn="1"/>
            </p:nvSpPr>
            <p:spPr bwMode="ltGray">
              <a:xfrm rot="-293905">
                <a:off x="1211" y="3096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2" name="Rectangle 58"/>
              <p:cNvSpPr>
                <a:spLocks noChangeArrowheads="1"/>
              </p:cNvSpPr>
              <p:nvPr userDrawn="1"/>
            </p:nvSpPr>
            <p:spPr bwMode="ltGray">
              <a:xfrm rot="-8">
                <a:off x="1201" y="3122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3" name="Rectangle 59"/>
              <p:cNvSpPr>
                <a:spLocks noChangeArrowheads="1"/>
              </p:cNvSpPr>
              <p:nvPr userDrawn="1"/>
            </p:nvSpPr>
            <p:spPr bwMode="ltGray">
              <a:xfrm rot="-8">
                <a:off x="1200" y="3147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4" name="Rectangle 60"/>
              <p:cNvSpPr>
                <a:spLocks noChangeArrowheads="1"/>
              </p:cNvSpPr>
              <p:nvPr userDrawn="1"/>
            </p:nvSpPr>
            <p:spPr bwMode="ltGray">
              <a:xfrm rot="214188">
                <a:off x="1189" y="3173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5" name="Rectangle 61"/>
              <p:cNvSpPr>
                <a:spLocks noChangeArrowheads="1"/>
              </p:cNvSpPr>
              <p:nvPr userDrawn="1"/>
            </p:nvSpPr>
            <p:spPr bwMode="ltGray">
              <a:xfrm rot="-682388">
                <a:off x="1219" y="296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6" name="Rectangle 62"/>
              <p:cNvSpPr>
                <a:spLocks noChangeArrowheads="1"/>
              </p:cNvSpPr>
              <p:nvPr userDrawn="1"/>
            </p:nvSpPr>
            <p:spPr bwMode="ltGray">
              <a:xfrm rot="-480400">
                <a:off x="1220" y="2991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7" name="Rectangle 63"/>
              <p:cNvSpPr>
                <a:spLocks noChangeArrowheads="1"/>
              </p:cNvSpPr>
              <p:nvPr userDrawn="1"/>
            </p:nvSpPr>
            <p:spPr bwMode="ltGray">
              <a:xfrm rot="-480400">
                <a:off x="1220" y="301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8" name="Rectangle 64"/>
              <p:cNvSpPr>
                <a:spLocks noChangeArrowheads="1"/>
              </p:cNvSpPr>
              <p:nvPr userDrawn="1"/>
            </p:nvSpPr>
            <p:spPr bwMode="ltGray">
              <a:xfrm rot="-270546">
                <a:off x="1219" y="3041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49" name="Rectangle 65"/>
              <p:cNvSpPr>
                <a:spLocks noChangeArrowheads="1"/>
              </p:cNvSpPr>
              <p:nvPr userDrawn="1"/>
            </p:nvSpPr>
            <p:spPr bwMode="ltGray">
              <a:xfrm rot="-1132286">
                <a:off x="1207" y="2843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0" name="Rectangle 66"/>
              <p:cNvSpPr>
                <a:spLocks noChangeArrowheads="1"/>
              </p:cNvSpPr>
              <p:nvPr userDrawn="1"/>
            </p:nvSpPr>
            <p:spPr bwMode="ltGray">
              <a:xfrm rot="-969272">
                <a:off x="1213" y="2864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1" name="Rectangle 67"/>
              <p:cNvSpPr>
                <a:spLocks noChangeArrowheads="1"/>
              </p:cNvSpPr>
              <p:nvPr userDrawn="1"/>
            </p:nvSpPr>
            <p:spPr bwMode="ltGray">
              <a:xfrm rot="-969272">
                <a:off x="1216" y="2888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2" name="Rectangle 68"/>
              <p:cNvSpPr>
                <a:spLocks noChangeArrowheads="1"/>
              </p:cNvSpPr>
              <p:nvPr userDrawn="1"/>
            </p:nvSpPr>
            <p:spPr bwMode="ltGray">
              <a:xfrm rot="-806259">
                <a:off x="1219" y="291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3" name="Rectangle 69"/>
              <p:cNvSpPr>
                <a:spLocks noChangeArrowheads="1"/>
              </p:cNvSpPr>
              <p:nvPr userDrawn="1"/>
            </p:nvSpPr>
            <p:spPr bwMode="ltGray">
              <a:xfrm rot="-1543941">
                <a:off x="1165" y="2727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4" name="Rectangle 70"/>
              <p:cNvSpPr>
                <a:spLocks noChangeArrowheads="1"/>
              </p:cNvSpPr>
              <p:nvPr userDrawn="1"/>
            </p:nvSpPr>
            <p:spPr bwMode="ltGray">
              <a:xfrm rot="-1341953">
                <a:off x="1176" y="2752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5" name="Rectangle 71"/>
              <p:cNvSpPr>
                <a:spLocks noChangeArrowheads="1"/>
              </p:cNvSpPr>
              <p:nvPr userDrawn="1"/>
            </p:nvSpPr>
            <p:spPr bwMode="ltGray">
              <a:xfrm rot="-1341953">
                <a:off x="1184" y="277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6" name="Rectangle 72"/>
              <p:cNvSpPr>
                <a:spLocks noChangeArrowheads="1"/>
              </p:cNvSpPr>
              <p:nvPr userDrawn="1"/>
            </p:nvSpPr>
            <p:spPr bwMode="ltGray">
              <a:xfrm rot="-1341953">
                <a:off x="1194" y="279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7" name="Rectangle 73"/>
              <p:cNvSpPr>
                <a:spLocks noChangeArrowheads="1"/>
              </p:cNvSpPr>
              <p:nvPr userDrawn="1"/>
            </p:nvSpPr>
            <p:spPr bwMode="ltGray">
              <a:xfrm rot="-1928746">
                <a:off x="1101" y="2628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8" name="Rectangle 74"/>
              <p:cNvSpPr>
                <a:spLocks noChangeArrowheads="1"/>
              </p:cNvSpPr>
              <p:nvPr userDrawn="1"/>
            </p:nvSpPr>
            <p:spPr bwMode="ltGray">
              <a:xfrm rot="-1844175">
                <a:off x="1114" y="2645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59" name="Rectangle 75"/>
              <p:cNvSpPr>
                <a:spLocks noChangeArrowheads="1"/>
              </p:cNvSpPr>
              <p:nvPr userDrawn="1"/>
            </p:nvSpPr>
            <p:spPr bwMode="ltGray">
              <a:xfrm rot="-1752383">
                <a:off x="1129" y="2667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0" name="Rectangle 76"/>
              <p:cNvSpPr>
                <a:spLocks noChangeArrowheads="1"/>
              </p:cNvSpPr>
              <p:nvPr userDrawn="1"/>
            </p:nvSpPr>
            <p:spPr bwMode="ltGray">
              <a:xfrm rot="-1752383">
                <a:off x="1142" y="2684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1" name="Rectangle 77"/>
              <p:cNvSpPr>
                <a:spLocks noChangeArrowheads="1"/>
              </p:cNvSpPr>
              <p:nvPr userDrawn="1"/>
            </p:nvSpPr>
            <p:spPr bwMode="ltGray">
              <a:xfrm rot="-2466736">
                <a:off x="1014" y="2538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2" name="Rectangle 78"/>
              <p:cNvSpPr>
                <a:spLocks noChangeArrowheads="1"/>
              </p:cNvSpPr>
              <p:nvPr userDrawn="1"/>
            </p:nvSpPr>
            <p:spPr bwMode="ltGray">
              <a:xfrm rot="-2466736">
                <a:off x="1035" y="2557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3" name="Rectangle 79"/>
              <p:cNvSpPr>
                <a:spLocks noChangeArrowheads="1"/>
              </p:cNvSpPr>
              <p:nvPr userDrawn="1"/>
            </p:nvSpPr>
            <p:spPr bwMode="ltGray">
              <a:xfrm rot="-2466736">
                <a:off x="1050" y="2574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4" name="Rectangle 80"/>
              <p:cNvSpPr>
                <a:spLocks noChangeArrowheads="1"/>
              </p:cNvSpPr>
              <p:nvPr userDrawn="1"/>
            </p:nvSpPr>
            <p:spPr bwMode="ltGray">
              <a:xfrm rot="-2342866">
                <a:off x="1068" y="2590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5" name="Freeform 81"/>
              <p:cNvSpPr>
                <a:spLocks/>
              </p:cNvSpPr>
              <p:nvPr userDrawn="1"/>
            </p:nvSpPr>
            <p:spPr bwMode="ltGray">
              <a:xfrm>
                <a:off x="486" y="2563"/>
                <a:ext cx="180" cy="151"/>
              </a:xfrm>
              <a:custGeom>
                <a:avLst/>
                <a:gdLst/>
                <a:ahLst/>
                <a:cxnLst>
                  <a:cxn ang="0">
                    <a:pos x="0" y="144"/>
                  </a:cxn>
                  <a:cxn ang="0">
                    <a:pos x="28" y="147"/>
                  </a:cxn>
                  <a:cxn ang="0">
                    <a:pos x="64" y="46"/>
                  </a:cxn>
                  <a:cxn ang="0">
                    <a:pos x="94" y="151"/>
                  </a:cxn>
                  <a:cxn ang="0">
                    <a:pos x="129" y="151"/>
                  </a:cxn>
                  <a:cxn ang="0">
                    <a:pos x="180" y="9"/>
                  </a:cxn>
                  <a:cxn ang="0">
                    <a:pos x="148" y="10"/>
                  </a:cxn>
                  <a:cxn ang="0">
                    <a:pos x="112" y="112"/>
                  </a:cxn>
                  <a:cxn ang="0">
                    <a:pos x="79" y="0"/>
                  </a:cxn>
                  <a:cxn ang="0">
                    <a:pos x="48" y="0"/>
                  </a:cxn>
                  <a:cxn ang="0">
                    <a:pos x="0" y="144"/>
                  </a:cxn>
                </a:cxnLst>
                <a:rect l="0" t="0" r="r" b="b"/>
                <a:pathLst>
                  <a:path w="180" h="151">
                    <a:moveTo>
                      <a:pt x="0" y="144"/>
                    </a:moveTo>
                    <a:lnTo>
                      <a:pt x="28" y="147"/>
                    </a:lnTo>
                    <a:lnTo>
                      <a:pt x="64" y="46"/>
                    </a:lnTo>
                    <a:lnTo>
                      <a:pt x="94" y="151"/>
                    </a:lnTo>
                    <a:lnTo>
                      <a:pt x="129" y="151"/>
                    </a:lnTo>
                    <a:lnTo>
                      <a:pt x="180" y="9"/>
                    </a:lnTo>
                    <a:lnTo>
                      <a:pt x="148" y="10"/>
                    </a:lnTo>
                    <a:lnTo>
                      <a:pt x="112" y="112"/>
                    </a:lnTo>
                    <a:lnTo>
                      <a:pt x="79" y="0"/>
                    </a:lnTo>
                    <a:lnTo>
                      <a:pt x="48" y="0"/>
                    </a:lnTo>
                    <a:lnTo>
                      <a:pt x="0" y="144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6" name="Rectangle 82"/>
              <p:cNvSpPr>
                <a:spLocks noChangeArrowheads="1"/>
              </p:cNvSpPr>
              <p:nvPr userDrawn="1"/>
            </p:nvSpPr>
            <p:spPr bwMode="ltGray">
              <a:xfrm rot="6575641">
                <a:off x="-217" y="3138"/>
                <a:ext cx="122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7" name="Rectangle 83"/>
              <p:cNvSpPr>
                <a:spLocks noChangeArrowheads="1"/>
              </p:cNvSpPr>
              <p:nvPr userDrawn="1"/>
            </p:nvSpPr>
            <p:spPr bwMode="ltGray">
              <a:xfrm rot="238799">
                <a:off x="4" y="3146"/>
                <a:ext cx="103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8" name="Rectangle 84"/>
              <p:cNvSpPr>
                <a:spLocks noChangeArrowheads="1"/>
              </p:cNvSpPr>
              <p:nvPr userDrawn="1"/>
            </p:nvSpPr>
            <p:spPr bwMode="ltGray">
              <a:xfrm rot="-2957028">
                <a:off x="907" y="2472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69" name="Rectangle 85"/>
              <p:cNvSpPr>
                <a:spLocks noChangeArrowheads="1"/>
              </p:cNvSpPr>
              <p:nvPr userDrawn="1"/>
            </p:nvSpPr>
            <p:spPr bwMode="ltGray">
              <a:xfrm rot="-2957028">
                <a:off x="930" y="2486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0" name="Rectangle 86"/>
              <p:cNvSpPr>
                <a:spLocks noChangeArrowheads="1"/>
              </p:cNvSpPr>
              <p:nvPr userDrawn="1"/>
            </p:nvSpPr>
            <p:spPr bwMode="ltGray">
              <a:xfrm rot="-2957028">
                <a:off x="954" y="2497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1" name="Rectangle 87"/>
              <p:cNvSpPr>
                <a:spLocks noChangeArrowheads="1"/>
              </p:cNvSpPr>
              <p:nvPr userDrawn="1"/>
            </p:nvSpPr>
            <p:spPr bwMode="ltGray">
              <a:xfrm rot="-2661033">
                <a:off x="974" y="2509"/>
                <a:ext cx="86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2" name="Rectangle 88"/>
              <p:cNvSpPr>
                <a:spLocks noChangeArrowheads="1"/>
              </p:cNvSpPr>
              <p:nvPr userDrawn="1"/>
            </p:nvSpPr>
            <p:spPr bwMode="ltGray">
              <a:xfrm rot="-3638503">
                <a:off x="788" y="2426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3" name="Rectangle 89"/>
              <p:cNvSpPr>
                <a:spLocks noChangeArrowheads="1"/>
              </p:cNvSpPr>
              <p:nvPr userDrawn="1"/>
            </p:nvSpPr>
            <p:spPr bwMode="ltGray">
              <a:xfrm rot="-3638503">
                <a:off x="815" y="2434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4" name="Rectangle 90"/>
              <p:cNvSpPr>
                <a:spLocks noChangeArrowheads="1"/>
              </p:cNvSpPr>
              <p:nvPr userDrawn="1"/>
            </p:nvSpPr>
            <p:spPr bwMode="ltGray">
              <a:xfrm rot="-3514633">
                <a:off x="837" y="2440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5" name="Rectangle 91"/>
              <p:cNvSpPr>
                <a:spLocks noChangeArrowheads="1"/>
              </p:cNvSpPr>
              <p:nvPr userDrawn="1"/>
            </p:nvSpPr>
            <p:spPr bwMode="ltGray">
              <a:xfrm rot="-3220799">
                <a:off x="862" y="2452"/>
                <a:ext cx="8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6" name="Rectangle 92"/>
              <p:cNvSpPr>
                <a:spLocks noChangeArrowheads="1"/>
              </p:cNvSpPr>
              <p:nvPr userDrawn="1"/>
            </p:nvSpPr>
            <p:spPr bwMode="ltGray">
              <a:xfrm rot="-4338250">
                <a:off x="649" y="2396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7" name="Rectangle 93"/>
              <p:cNvSpPr>
                <a:spLocks noChangeArrowheads="1"/>
              </p:cNvSpPr>
              <p:nvPr userDrawn="1"/>
            </p:nvSpPr>
            <p:spPr bwMode="ltGray">
              <a:xfrm rot="-4250359">
                <a:off x="677" y="2402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8" name="Rectangle 94"/>
              <p:cNvSpPr>
                <a:spLocks noChangeArrowheads="1"/>
              </p:cNvSpPr>
              <p:nvPr userDrawn="1"/>
            </p:nvSpPr>
            <p:spPr bwMode="ltGray">
              <a:xfrm rot="-4250359">
                <a:off x="708" y="2406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79" name="Rectangle 95"/>
              <p:cNvSpPr>
                <a:spLocks noChangeArrowheads="1"/>
              </p:cNvSpPr>
              <p:nvPr userDrawn="1"/>
            </p:nvSpPr>
            <p:spPr bwMode="ltGray">
              <a:xfrm rot="-3989246">
                <a:off x="738" y="2410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0" name="Rectangle 96"/>
              <p:cNvSpPr>
                <a:spLocks noChangeArrowheads="1"/>
              </p:cNvSpPr>
              <p:nvPr userDrawn="1"/>
            </p:nvSpPr>
            <p:spPr bwMode="ltGray">
              <a:xfrm rot="-4862215">
                <a:off x="503" y="239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1" name="Rectangle 97"/>
              <p:cNvSpPr>
                <a:spLocks noChangeArrowheads="1"/>
              </p:cNvSpPr>
              <p:nvPr userDrawn="1"/>
            </p:nvSpPr>
            <p:spPr bwMode="ltGray">
              <a:xfrm rot="-4673370">
                <a:off x="534" y="2392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2" name="Rectangle 98"/>
              <p:cNvSpPr>
                <a:spLocks noChangeArrowheads="1"/>
              </p:cNvSpPr>
              <p:nvPr userDrawn="1"/>
            </p:nvSpPr>
            <p:spPr bwMode="ltGray">
              <a:xfrm rot="-4646721">
                <a:off x="563" y="2390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3" name="Rectangle 99"/>
              <p:cNvSpPr>
                <a:spLocks noChangeArrowheads="1"/>
              </p:cNvSpPr>
              <p:nvPr userDrawn="1"/>
            </p:nvSpPr>
            <p:spPr bwMode="ltGray">
              <a:xfrm rot="-4580623">
                <a:off x="595" y="2390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4" name="Rectangle 100"/>
              <p:cNvSpPr>
                <a:spLocks noChangeArrowheads="1"/>
              </p:cNvSpPr>
              <p:nvPr userDrawn="1"/>
            </p:nvSpPr>
            <p:spPr bwMode="ltGray">
              <a:xfrm rot="-5195129">
                <a:off x="355" y="241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5" name="Rectangle 101"/>
              <p:cNvSpPr>
                <a:spLocks noChangeArrowheads="1"/>
              </p:cNvSpPr>
              <p:nvPr userDrawn="1"/>
            </p:nvSpPr>
            <p:spPr bwMode="ltGray">
              <a:xfrm rot="-5360484">
                <a:off x="385" y="2408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6" name="Rectangle 102"/>
              <p:cNvSpPr>
                <a:spLocks noChangeArrowheads="1"/>
              </p:cNvSpPr>
              <p:nvPr userDrawn="1"/>
            </p:nvSpPr>
            <p:spPr bwMode="ltGray">
              <a:xfrm rot="-5288939">
                <a:off x="419" y="2404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7" name="Rectangle 103"/>
              <p:cNvSpPr>
                <a:spLocks noChangeArrowheads="1"/>
              </p:cNvSpPr>
              <p:nvPr userDrawn="1"/>
            </p:nvSpPr>
            <p:spPr bwMode="ltGray">
              <a:xfrm rot="-5164854">
                <a:off x="449" y="2400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8" name="Rectangle 104"/>
              <p:cNvSpPr>
                <a:spLocks noChangeArrowheads="1"/>
              </p:cNvSpPr>
              <p:nvPr userDrawn="1"/>
            </p:nvSpPr>
            <p:spPr bwMode="ltGray">
              <a:xfrm rot="-6132163">
                <a:off x="206" y="245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89" name="Rectangle 105"/>
              <p:cNvSpPr>
                <a:spLocks noChangeArrowheads="1"/>
              </p:cNvSpPr>
              <p:nvPr userDrawn="1"/>
            </p:nvSpPr>
            <p:spPr bwMode="ltGray">
              <a:xfrm rot="-6220433">
                <a:off x="237" y="244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0" name="Rectangle 106"/>
              <p:cNvSpPr>
                <a:spLocks noChangeArrowheads="1"/>
              </p:cNvSpPr>
              <p:nvPr userDrawn="1"/>
            </p:nvSpPr>
            <p:spPr bwMode="ltGray">
              <a:xfrm rot="-6110943">
                <a:off x="266" y="243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1" name="Rectangle 107"/>
              <p:cNvSpPr>
                <a:spLocks noChangeArrowheads="1"/>
              </p:cNvSpPr>
              <p:nvPr userDrawn="1"/>
            </p:nvSpPr>
            <p:spPr bwMode="ltGray">
              <a:xfrm rot="-5919570">
                <a:off x="293" y="2426"/>
                <a:ext cx="69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2" name="Rectangle 108"/>
              <p:cNvSpPr>
                <a:spLocks noChangeArrowheads="1"/>
              </p:cNvSpPr>
              <p:nvPr userDrawn="1"/>
            </p:nvSpPr>
            <p:spPr bwMode="ltGray">
              <a:xfrm rot="-7376291">
                <a:off x="6" y="254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3" name="Rectangle 109"/>
              <p:cNvSpPr>
                <a:spLocks noChangeArrowheads="1"/>
              </p:cNvSpPr>
              <p:nvPr userDrawn="1"/>
            </p:nvSpPr>
            <p:spPr bwMode="ltGray">
              <a:xfrm rot="-7168347">
                <a:off x="65" y="2516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4" name="Rectangle 110"/>
              <p:cNvSpPr>
                <a:spLocks noChangeArrowheads="1"/>
              </p:cNvSpPr>
              <p:nvPr userDrawn="1"/>
            </p:nvSpPr>
            <p:spPr bwMode="ltGray">
              <a:xfrm rot="-6802416">
                <a:off x="92" y="2502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5" name="Rectangle 111"/>
              <p:cNvSpPr>
                <a:spLocks noChangeArrowheads="1"/>
              </p:cNvSpPr>
              <p:nvPr userDrawn="1"/>
            </p:nvSpPr>
            <p:spPr bwMode="ltGray">
              <a:xfrm rot="-6802416">
                <a:off x="119" y="2492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6" name="Rectangle 112"/>
              <p:cNvSpPr>
                <a:spLocks noChangeArrowheads="1"/>
              </p:cNvSpPr>
              <p:nvPr userDrawn="1"/>
            </p:nvSpPr>
            <p:spPr bwMode="ltGray">
              <a:xfrm rot="-6457704">
                <a:off x="150" y="2478"/>
                <a:ext cx="6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7" name="Rectangle 113"/>
              <p:cNvSpPr>
                <a:spLocks noChangeArrowheads="1"/>
              </p:cNvSpPr>
              <p:nvPr userDrawn="1"/>
            </p:nvSpPr>
            <p:spPr bwMode="ltGray">
              <a:xfrm rot="-1876771">
                <a:off x="0" y="3363"/>
                <a:ext cx="7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8" name="Rectangle 114"/>
              <p:cNvSpPr>
                <a:spLocks noChangeArrowheads="1"/>
              </p:cNvSpPr>
              <p:nvPr userDrawn="1"/>
            </p:nvSpPr>
            <p:spPr bwMode="ltGray">
              <a:xfrm rot="3283992">
                <a:off x="511" y="3478"/>
                <a:ext cx="24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299" name="Rectangle 115"/>
              <p:cNvSpPr>
                <a:spLocks noChangeArrowheads="1"/>
              </p:cNvSpPr>
              <p:nvPr userDrawn="1"/>
            </p:nvSpPr>
            <p:spPr bwMode="ltGray">
              <a:xfrm rot="3283992">
                <a:off x="35" y="2798"/>
                <a:ext cx="24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0" name="Rectangle 116"/>
              <p:cNvSpPr>
                <a:spLocks noChangeArrowheads="1"/>
              </p:cNvSpPr>
              <p:nvPr userDrawn="1"/>
            </p:nvSpPr>
            <p:spPr bwMode="ltGray">
              <a:xfrm rot="-1876771">
                <a:off x="700" y="2851"/>
                <a:ext cx="31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1" name="Rectangle 117"/>
              <p:cNvSpPr>
                <a:spLocks noChangeArrowheads="1"/>
              </p:cNvSpPr>
              <p:nvPr userDrawn="1"/>
            </p:nvSpPr>
            <p:spPr bwMode="ltGray">
              <a:xfrm rot="5908516">
                <a:off x="200" y="3915"/>
                <a:ext cx="138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2" name="Rectangle 118"/>
              <p:cNvSpPr>
                <a:spLocks noChangeArrowheads="1"/>
              </p:cNvSpPr>
              <p:nvPr userDrawn="1"/>
            </p:nvSpPr>
            <p:spPr bwMode="ltGray">
              <a:xfrm rot="6683973">
                <a:off x="45" y="3915"/>
                <a:ext cx="144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3" name="Rectangle 119"/>
              <p:cNvSpPr>
                <a:spLocks noChangeArrowheads="1"/>
              </p:cNvSpPr>
              <p:nvPr userDrawn="1"/>
            </p:nvSpPr>
            <p:spPr bwMode="ltGray">
              <a:xfrm rot="5245609">
                <a:off x="361" y="3893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4" name="Rectangle 120"/>
              <p:cNvSpPr>
                <a:spLocks noChangeArrowheads="1"/>
              </p:cNvSpPr>
              <p:nvPr userDrawn="1"/>
            </p:nvSpPr>
            <p:spPr bwMode="ltGray">
              <a:xfrm rot="4500520">
                <a:off x="522" y="3847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5" name="Rectangle 121"/>
              <p:cNvSpPr>
                <a:spLocks noChangeArrowheads="1"/>
              </p:cNvSpPr>
              <p:nvPr userDrawn="1"/>
            </p:nvSpPr>
            <p:spPr bwMode="ltGray">
              <a:xfrm rot="3805227">
                <a:off x="670" y="3778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6" name="Rectangle 122"/>
              <p:cNvSpPr>
                <a:spLocks noChangeArrowheads="1"/>
              </p:cNvSpPr>
              <p:nvPr userDrawn="1"/>
            </p:nvSpPr>
            <p:spPr bwMode="ltGray">
              <a:xfrm rot="3060138">
                <a:off x="813" y="3688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7" name="Rectangle 123"/>
              <p:cNvSpPr>
                <a:spLocks noChangeArrowheads="1"/>
              </p:cNvSpPr>
              <p:nvPr userDrawn="1"/>
            </p:nvSpPr>
            <p:spPr bwMode="ltGray">
              <a:xfrm rot="2090281">
                <a:off x="938" y="3582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8" name="Rectangle 124"/>
              <p:cNvSpPr>
                <a:spLocks noChangeArrowheads="1"/>
              </p:cNvSpPr>
              <p:nvPr userDrawn="1"/>
            </p:nvSpPr>
            <p:spPr bwMode="ltGray">
              <a:xfrm rot="-7168347">
                <a:off x="-18" y="2506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09" name="Rectangle 125"/>
              <p:cNvSpPr>
                <a:spLocks noChangeArrowheads="1"/>
              </p:cNvSpPr>
              <p:nvPr userDrawn="1"/>
            </p:nvSpPr>
            <p:spPr bwMode="ltGray">
              <a:xfrm rot="-6406501">
                <a:off x="136" y="2433"/>
                <a:ext cx="132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0" name="Rectangle 126"/>
              <p:cNvSpPr>
                <a:spLocks noChangeArrowheads="1"/>
              </p:cNvSpPr>
              <p:nvPr userDrawn="1"/>
            </p:nvSpPr>
            <p:spPr bwMode="ltGray">
              <a:xfrm rot="-4970620">
                <a:off x="447" y="2364"/>
                <a:ext cx="138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1" name="Rectangle 127"/>
              <p:cNvSpPr>
                <a:spLocks noChangeArrowheads="1"/>
              </p:cNvSpPr>
              <p:nvPr userDrawn="1"/>
            </p:nvSpPr>
            <p:spPr bwMode="ltGray">
              <a:xfrm rot="-4298502">
                <a:off x="597" y="2360"/>
                <a:ext cx="150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2" name="Rectangle 128"/>
              <p:cNvSpPr>
                <a:spLocks noChangeArrowheads="1"/>
              </p:cNvSpPr>
              <p:nvPr userDrawn="1"/>
            </p:nvSpPr>
            <p:spPr bwMode="ltGray">
              <a:xfrm rot="-3676305">
                <a:off x="739" y="2386"/>
                <a:ext cx="155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3" name="Rectangle 129"/>
              <p:cNvSpPr>
                <a:spLocks noChangeArrowheads="1"/>
              </p:cNvSpPr>
              <p:nvPr userDrawn="1"/>
            </p:nvSpPr>
            <p:spPr bwMode="ltGray">
              <a:xfrm rot="-3188616">
                <a:off x="869" y="2430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4" name="Rectangle 130"/>
              <p:cNvSpPr>
                <a:spLocks noChangeArrowheads="1"/>
              </p:cNvSpPr>
              <p:nvPr userDrawn="1"/>
            </p:nvSpPr>
            <p:spPr bwMode="ltGray">
              <a:xfrm rot="-2610246">
                <a:off x="984" y="2497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5" name="Rectangle 131"/>
              <p:cNvSpPr>
                <a:spLocks noChangeArrowheads="1"/>
              </p:cNvSpPr>
              <p:nvPr userDrawn="1"/>
            </p:nvSpPr>
            <p:spPr bwMode="ltGray">
              <a:xfrm rot="-2190008">
                <a:off x="1075" y="2585"/>
                <a:ext cx="173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6" name="Rectangle 132"/>
              <p:cNvSpPr>
                <a:spLocks noChangeArrowheads="1"/>
              </p:cNvSpPr>
              <p:nvPr userDrawn="1"/>
            </p:nvSpPr>
            <p:spPr bwMode="ltGray">
              <a:xfrm rot="-1728558">
                <a:off x="1147" y="2688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7" name="Rectangle 133"/>
              <p:cNvSpPr>
                <a:spLocks noChangeArrowheads="1"/>
              </p:cNvSpPr>
              <p:nvPr userDrawn="1"/>
            </p:nvSpPr>
            <p:spPr bwMode="ltGray">
              <a:xfrm rot="-1172118">
                <a:off x="1198" y="2805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8" name="Rectangle 134"/>
              <p:cNvSpPr>
                <a:spLocks noChangeArrowheads="1"/>
              </p:cNvSpPr>
              <p:nvPr userDrawn="1"/>
            </p:nvSpPr>
            <p:spPr bwMode="ltGray">
              <a:xfrm rot="-753845">
                <a:off x="1218" y="2930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19" name="Rectangle 135"/>
              <p:cNvSpPr>
                <a:spLocks noChangeArrowheads="1"/>
              </p:cNvSpPr>
              <p:nvPr userDrawn="1"/>
            </p:nvSpPr>
            <p:spPr bwMode="ltGray">
              <a:xfrm rot="-287823">
                <a:off x="1213" y="3066"/>
                <a:ext cx="167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0" name="Rectangle 136"/>
              <p:cNvSpPr>
                <a:spLocks noChangeArrowheads="1"/>
              </p:cNvSpPr>
              <p:nvPr userDrawn="1"/>
            </p:nvSpPr>
            <p:spPr bwMode="ltGray">
              <a:xfrm rot="696741">
                <a:off x="1126" y="3337"/>
                <a:ext cx="150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1" name="Rectangle 137"/>
              <p:cNvSpPr>
                <a:spLocks noChangeArrowheads="1"/>
              </p:cNvSpPr>
              <p:nvPr userDrawn="1"/>
            </p:nvSpPr>
            <p:spPr bwMode="ltGray">
              <a:xfrm rot="1529990">
                <a:off x="1041" y="3465"/>
                <a:ext cx="140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2" name="Freeform 138"/>
              <p:cNvSpPr>
                <a:spLocks/>
              </p:cNvSpPr>
              <p:nvPr userDrawn="1"/>
            </p:nvSpPr>
            <p:spPr bwMode="ltGray">
              <a:xfrm>
                <a:off x="850" y="3136"/>
                <a:ext cx="204" cy="120"/>
              </a:xfrm>
              <a:custGeom>
                <a:avLst/>
                <a:gdLst/>
                <a:ahLst/>
                <a:cxnLst>
                  <a:cxn ang="0">
                    <a:pos x="168" y="120"/>
                  </a:cxn>
                  <a:cxn ang="0">
                    <a:pos x="204" y="12"/>
                  </a:cxn>
                  <a:cxn ang="0">
                    <a:pos x="42" y="0"/>
                  </a:cxn>
                  <a:cxn ang="0">
                    <a:pos x="0" y="108"/>
                  </a:cxn>
                  <a:cxn ang="0">
                    <a:pos x="30" y="114"/>
                  </a:cxn>
                  <a:cxn ang="0">
                    <a:pos x="60" y="30"/>
                  </a:cxn>
                  <a:cxn ang="0">
                    <a:pos x="102" y="36"/>
                  </a:cxn>
                  <a:cxn ang="0">
                    <a:pos x="78" y="108"/>
                  </a:cxn>
                  <a:cxn ang="0">
                    <a:pos x="102" y="108"/>
                  </a:cxn>
                  <a:cxn ang="0">
                    <a:pos x="132" y="36"/>
                  </a:cxn>
                  <a:cxn ang="0">
                    <a:pos x="162" y="36"/>
                  </a:cxn>
                  <a:cxn ang="0">
                    <a:pos x="138" y="114"/>
                  </a:cxn>
                  <a:cxn ang="0">
                    <a:pos x="168" y="120"/>
                  </a:cxn>
                </a:cxnLst>
                <a:rect l="0" t="0" r="r" b="b"/>
                <a:pathLst>
                  <a:path w="204" h="120">
                    <a:moveTo>
                      <a:pt x="168" y="120"/>
                    </a:moveTo>
                    <a:lnTo>
                      <a:pt x="204" y="12"/>
                    </a:lnTo>
                    <a:lnTo>
                      <a:pt x="42" y="0"/>
                    </a:lnTo>
                    <a:lnTo>
                      <a:pt x="0" y="108"/>
                    </a:lnTo>
                    <a:lnTo>
                      <a:pt x="30" y="114"/>
                    </a:lnTo>
                    <a:lnTo>
                      <a:pt x="60" y="30"/>
                    </a:lnTo>
                    <a:lnTo>
                      <a:pt x="102" y="36"/>
                    </a:lnTo>
                    <a:lnTo>
                      <a:pt x="78" y="108"/>
                    </a:lnTo>
                    <a:lnTo>
                      <a:pt x="102" y="108"/>
                    </a:lnTo>
                    <a:lnTo>
                      <a:pt x="132" y="36"/>
                    </a:lnTo>
                    <a:lnTo>
                      <a:pt x="162" y="36"/>
                    </a:lnTo>
                    <a:lnTo>
                      <a:pt x="138" y="114"/>
                    </a:lnTo>
                    <a:lnTo>
                      <a:pt x="168" y="12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3" name="Freeform 139"/>
              <p:cNvSpPr>
                <a:spLocks/>
              </p:cNvSpPr>
              <p:nvPr userDrawn="1"/>
            </p:nvSpPr>
            <p:spPr bwMode="ltGray">
              <a:xfrm>
                <a:off x="19" y="2722"/>
                <a:ext cx="90" cy="78"/>
              </a:xfrm>
              <a:custGeom>
                <a:avLst/>
                <a:gdLst/>
                <a:ahLst/>
                <a:cxnLst>
                  <a:cxn ang="0">
                    <a:pos x="66" y="36"/>
                  </a:cxn>
                  <a:cxn ang="0">
                    <a:pos x="66" y="36"/>
                  </a:cxn>
                  <a:cxn ang="0">
                    <a:pos x="18" y="24"/>
                  </a:cxn>
                  <a:cxn ang="0">
                    <a:pos x="0" y="30"/>
                  </a:cxn>
                  <a:cxn ang="0">
                    <a:pos x="36" y="78"/>
                  </a:cxn>
                  <a:cxn ang="0">
                    <a:pos x="48" y="72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72" y="54"/>
                  </a:cxn>
                  <a:cxn ang="0">
                    <a:pos x="90" y="42"/>
                  </a:cxn>
                  <a:cxn ang="0">
                    <a:pos x="54" y="0"/>
                  </a:cxn>
                  <a:cxn ang="0">
                    <a:pos x="42" y="6"/>
                  </a:cxn>
                  <a:cxn ang="0">
                    <a:pos x="66" y="36"/>
                  </a:cxn>
                </a:cxnLst>
                <a:rect l="0" t="0" r="r" b="b"/>
                <a:pathLst>
                  <a:path w="90" h="78">
                    <a:moveTo>
                      <a:pt x="66" y="36"/>
                    </a:moveTo>
                    <a:lnTo>
                      <a:pt x="66" y="36"/>
                    </a:lnTo>
                    <a:lnTo>
                      <a:pt x="18" y="24"/>
                    </a:lnTo>
                    <a:lnTo>
                      <a:pt x="0" y="30"/>
                    </a:lnTo>
                    <a:lnTo>
                      <a:pt x="36" y="78"/>
                    </a:lnTo>
                    <a:lnTo>
                      <a:pt x="48" y="72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72" y="54"/>
                    </a:lnTo>
                    <a:lnTo>
                      <a:pt x="90" y="42"/>
                    </a:lnTo>
                    <a:lnTo>
                      <a:pt x="54" y="0"/>
                    </a:lnTo>
                    <a:lnTo>
                      <a:pt x="42" y="6"/>
                    </a:lnTo>
                    <a:lnTo>
                      <a:pt x="66" y="36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4" name="Freeform 140"/>
              <p:cNvSpPr>
                <a:spLocks/>
              </p:cNvSpPr>
              <p:nvPr userDrawn="1"/>
            </p:nvSpPr>
            <p:spPr bwMode="ltGray">
              <a:xfrm>
                <a:off x="97" y="2651"/>
                <a:ext cx="101" cy="89"/>
              </a:xfrm>
              <a:custGeom>
                <a:avLst/>
                <a:gdLst/>
                <a:ahLst/>
                <a:cxnLst>
                  <a:cxn ang="0">
                    <a:pos x="54" y="89"/>
                  </a:cxn>
                  <a:cxn ang="0">
                    <a:pos x="65" y="83"/>
                  </a:cxn>
                  <a:cxn ang="0">
                    <a:pos x="48" y="35"/>
                  </a:cxn>
                  <a:cxn ang="0">
                    <a:pos x="89" y="65"/>
                  </a:cxn>
                  <a:cxn ang="0">
                    <a:pos x="101" y="59"/>
                  </a:cxn>
                  <a:cxn ang="0">
                    <a:pos x="83" y="0"/>
                  </a:cxn>
                  <a:cxn ang="0">
                    <a:pos x="71" y="12"/>
                  </a:cxn>
                  <a:cxn ang="0">
                    <a:pos x="83" y="41"/>
                  </a:cxn>
                  <a:cxn ang="0">
                    <a:pos x="48" y="23"/>
                  </a:cxn>
                  <a:cxn ang="0">
                    <a:pos x="36" y="29"/>
                  </a:cxn>
                  <a:cxn ang="0">
                    <a:pos x="45" y="68"/>
                  </a:cxn>
                  <a:cxn ang="0">
                    <a:pos x="18" y="41"/>
                  </a:cxn>
                  <a:cxn ang="0">
                    <a:pos x="0" y="53"/>
                  </a:cxn>
                  <a:cxn ang="0">
                    <a:pos x="54" y="89"/>
                  </a:cxn>
                </a:cxnLst>
                <a:rect l="0" t="0" r="r" b="b"/>
                <a:pathLst>
                  <a:path w="101" h="89">
                    <a:moveTo>
                      <a:pt x="54" y="89"/>
                    </a:moveTo>
                    <a:lnTo>
                      <a:pt x="65" y="83"/>
                    </a:lnTo>
                    <a:lnTo>
                      <a:pt x="48" y="35"/>
                    </a:lnTo>
                    <a:lnTo>
                      <a:pt x="89" y="65"/>
                    </a:lnTo>
                    <a:lnTo>
                      <a:pt x="101" y="59"/>
                    </a:lnTo>
                    <a:lnTo>
                      <a:pt x="83" y="0"/>
                    </a:lnTo>
                    <a:lnTo>
                      <a:pt x="71" y="12"/>
                    </a:lnTo>
                    <a:lnTo>
                      <a:pt x="83" y="41"/>
                    </a:lnTo>
                    <a:lnTo>
                      <a:pt x="48" y="23"/>
                    </a:lnTo>
                    <a:lnTo>
                      <a:pt x="36" y="29"/>
                    </a:lnTo>
                    <a:lnTo>
                      <a:pt x="45" y="68"/>
                    </a:lnTo>
                    <a:lnTo>
                      <a:pt x="18" y="41"/>
                    </a:lnTo>
                    <a:lnTo>
                      <a:pt x="0" y="53"/>
                    </a:lnTo>
                    <a:lnTo>
                      <a:pt x="54" y="89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5" name="Freeform 141"/>
              <p:cNvSpPr>
                <a:spLocks/>
              </p:cNvSpPr>
              <p:nvPr userDrawn="1"/>
            </p:nvSpPr>
            <p:spPr bwMode="ltGray">
              <a:xfrm>
                <a:off x="677" y="3502"/>
                <a:ext cx="83" cy="78"/>
              </a:xfrm>
              <a:custGeom>
                <a:avLst/>
                <a:gdLst/>
                <a:ahLst/>
                <a:cxnLst>
                  <a:cxn ang="0">
                    <a:pos x="36" y="78"/>
                  </a:cxn>
                  <a:cxn ang="0">
                    <a:pos x="83" y="48"/>
                  </a:cxn>
                  <a:cxn ang="0">
                    <a:pos x="54" y="0"/>
                  </a:cxn>
                  <a:cxn ang="0">
                    <a:pos x="0" y="30"/>
                  </a:cxn>
                  <a:cxn ang="0">
                    <a:pos x="6" y="36"/>
                  </a:cxn>
                  <a:cxn ang="0">
                    <a:pos x="42" y="18"/>
                  </a:cxn>
                  <a:cxn ang="0">
                    <a:pos x="54" y="30"/>
                  </a:cxn>
                  <a:cxn ang="0">
                    <a:pos x="24" y="48"/>
                  </a:cxn>
                  <a:cxn ang="0">
                    <a:pos x="30" y="54"/>
                  </a:cxn>
                  <a:cxn ang="0">
                    <a:pos x="60" y="36"/>
                  </a:cxn>
                  <a:cxn ang="0">
                    <a:pos x="66" y="48"/>
                  </a:cxn>
                  <a:cxn ang="0">
                    <a:pos x="30" y="66"/>
                  </a:cxn>
                  <a:cxn ang="0">
                    <a:pos x="36" y="78"/>
                  </a:cxn>
                </a:cxnLst>
                <a:rect l="0" t="0" r="r" b="b"/>
                <a:pathLst>
                  <a:path w="83" h="78">
                    <a:moveTo>
                      <a:pt x="36" y="78"/>
                    </a:moveTo>
                    <a:lnTo>
                      <a:pt x="83" y="48"/>
                    </a:lnTo>
                    <a:lnTo>
                      <a:pt x="54" y="0"/>
                    </a:lnTo>
                    <a:lnTo>
                      <a:pt x="0" y="30"/>
                    </a:lnTo>
                    <a:lnTo>
                      <a:pt x="6" y="36"/>
                    </a:lnTo>
                    <a:lnTo>
                      <a:pt x="42" y="18"/>
                    </a:lnTo>
                    <a:lnTo>
                      <a:pt x="54" y="30"/>
                    </a:lnTo>
                    <a:lnTo>
                      <a:pt x="24" y="48"/>
                    </a:lnTo>
                    <a:lnTo>
                      <a:pt x="30" y="54"/>
                    </a:lnTo>
                    <a:lnTo>
                      <a:pt x="60" y="36"/>
                    </a:lnTo>
                    <a:lnTo>
                      <a:pt x="66" y="48"/>
                    </a:lnTo>
                    <a:lnTo>
                      <a:pt x="30" y="66"/>
                    </a:lnTo>
                    <a:lnTo>
                      <a:pt x="36" y="78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6" name="Freeform 142"/>
              <p:cNvSpPr>
                <a:spLocks/>
              </p:cNvSpPr>
              <p:nvPr userDrawn="1"/>
            </p:nvSpPr>
            <p:spPr bwMode="ltGray">
              <a:xfrm>
                <a:off x="940" y="2782"/>
                <a:ext cx="90" cy="72"/>
              </a:xfrm>
              <a:custGeom>
                <a:avLst/>
                <a:gdLst/>
                <a:ahLst/>
                <a:cxnLst>
                  <a:cxn ang="0">
                    <a:pos x="90" y="30"/>
                  </a:cxn>
                  <a:cxn ang="0">
                    <a:pos x="66" y="0"/>
                  </a:cxn>
                  <a:cxn ang="0">
                    <a:pos x="0" y="36"/>
                  </a:cxn>
                  <a:cxn ang="0">
                    <a:pos x="24" y="72"/>
                  </a:cxn>
                  <a:cxn ang="0">
                    <a:pos x="36" y="66"/>
                  </a:cxn>
                  <a:cxn ang="0">
                    <a:pos x="18" y="42"/>
                  </a:cxn>
                  <a:cxn ang="0">
                    <a:pos x="36" y="30"/>
                  </a:cxn>
                  <a:cxn ang="0">
                    <a:pos x="54" y="54"/>
                  </a:cxn>
                  <a:cxn ang="0">
                    <a:pos x="60" y="48"/>
                  </a:cxn>
                  <a:cxn ang="0">
                    <a:pos x="48" y="24"/>
                  </a:cxn>
                  <a:cxn ang="0">
                    <a:pos x="60" y="12"/>
                  </a:cxn>
                  <a:cxn ang="0">
                    <a:pos x="78" y="42"/>
                  </a:cxn>
                  <a:cxn ang="0">
                    <a:pos x="90" y="30"/>
                  </a:cxn>
                </a:cxnLst>
                <a:rect l="0" t="0" r="r" b="b"/>
                <a:pathLst>
                  <a:path w="90" h="72">
                    <a:moveTo>
                      <a:pt x="90" y="30"/>
                    </a:moveTo>
                    <a:lnTo>
                      <a:pt x="66" y="0"/>
                    </a:lnTo>
                    <a:lnTo>
                      <a:pt x="0" y="36"/>
                    </a:lnTo>
                    <a:lnTo>
                      <a:pt x="24" y="72"/>
                    </a:lnTo>
                    <a:lnTo>
                      <a:pt x="36" y="66"/>
                    </a:lnTo>
                    <a:lnTo>
                      <a:pt x="18" y="42"/>
                    </a:lnTo>
                    <a:lnTo>
                      <a:pt x="36" y="30"/>
                    </a:lnTo>
                    <a:lnTo>
                      <a:pt x="54" y="54"/>
                    </a:lnTo>
                    <a:lnTo>
                      <a:pt x="60" y="48"/>
                    </a:lnTo>
                    <a:lnTo>
                      <a:pt x="48" y="24"/>
                    </a:lnTo>
                    <a:lnTo>
                      <a:pt x="60" y="12"/>
                    </a:lnTo>
                    <a:lnTo>
                      <a:pt x="78" y="42"/>
                    </a:lnTo>
                    <a:lnTo>
                      <a:pt x="90" y="3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7" name="Freeform 143"/>
              <p:cNvSpPr>
                <a:spLocks/>
              </p:cNvSpPr>
              <p:nvPr userDrawn="1"/>
            </p:nvSpPr>
            <p:spPr bwMode="ltGray">
              <a:xfrm>
                <a:off x="898" y="2716"/>
                <a:ext cx="90" cy="84"/>
              </a:xfrm>
              <a:custGeom>
                <a:avLst/>
                <a:gdLst/>
                <a:ahLst/>
                <a:cxnLst>
                  <a:cxn ang="0">
                    <a:pos x="42" y="60"/>
                  </a:cxn>
                  <a:cxn ang="0">
                    <a:pos x="42" y="60"/>
                  </a:cxn>
                  <a:cxn ang="0">
                    <a:pos x="72" y="12"/>
                  </a:cxn>
                  <a:cxn ang="0">
                    <a:pos x="66" y="0"/>
                  </a:cxn>
                  <a:cxn ang="0">
                    <a:pos x="0" y="42"/>
                  </a:cxn>
                  <a:cxn ang="0">
                    <a:pos x="6" y="54"/>
                  </a:cxn>
                  <a:cxn ang="0">
                    <a:pos x="54" y="24"/>
                  </a:cxn>
                  <a:cxn ang="0">
                    <a:pos x="54" y="24"/>
                  </a:cxn>
                  <a:cxn ang="0">
                    <a:pos x="18" y="72"/>
                  </a:cxn>
                  <a:cxn ang="0">
                    <a:pos x="24" y="84"/>
                  </a:cxn>
                  <a:cxn ang="0">
                    <a:pos x="90" y="42"/>
                  </a:cxn>
                  <a:cxn ang="0">
                    <a:pos x="84" y="30"/>
                  </a:cxn>
                  <a:cxn ang="0">
                    <a:pos x="42" y="60"/>
                  </a:cxn>
                </a:cxnLst>
                <a:rect l="0" t="0" r="r" b="b"/>
                <a:pathLst>
                  <a:path w="90" h="84">
                    <a:moveTo>
                      <a:pt x="42" y="60"/>
                    </a:moveTo>
                    <a:lnTo>
                      <a:pt x="42" y="60"/>
                    </a:lnTo>
                    <a:lnTo>
                      <a:pt x="72" y="12"/>
                    </a:lnTo>
                    <a:lnTo>
                      <a:pt x="66" y="0"/>
                    </a:lnTo>
                    <a:lnTo>
                      <a:pt x="0" y="42"/>
                    </a:lnTo>
                    <a:lnTo>
                      <a:pt x="6" y="54"/>
                    </a:lnTo>
                    <a:lnTo>
                      <a:pt x="54" y="24"/>
                    </a:lnTo>
                    <a:lnTo>
                      <a:pt x="54" y="24"/>
                    </a:lnTo>
                    <a:lnTo>
                      <a:pt x="18" y="72"/>
                    </a:lnTo>
                    <a:lnTo>
                      <a:pt x="24" y="84"/>
                    </a:lnTo>
                    <a:lnTo>
                      <a:pt x="90" y="42"/>
                    </a:lnTo>
                    <a:lnTo>
                      <a:pt x="84" y="30"/>
                    </a:lnTo>
                    <a:lnTo>
                      <a:pt x="42" y="6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8" name="Freeform 144"/>
              <p:cNvSpPr>
                <a:spLocks/>
              </p:cNvSpPr>
              <p:nvPr userDrawn="1"/>
            </p:nvSpPr>
            <p:spPr bwMode="ltGray">
              <a:xfrm>
                <a:off x="7" y="3837"/>
                <a:ext cx="6" cy="1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6" h="12">
                    <a:moveTo>
                      <a:pt x="6" y="0"/>
                    </a:moveTo>
                    <a:lnTo>
                      <a:pt x="6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29" name="Freeform 145"/>
              <p:cNvSpPr>
                <a:spLocks/>
              </p:cNvSpPr>
              <p:nvPr userDrawn="1"/>
            </p:nvSpPr>
            <p:spPr bwMode="ltGray">
              <a:xfrm>
                <a:off x="7" y="2555"/>
                <a:ext cx="30" cy="48"/>
              </a:xfrm>
              <a:custGeom>
                <a:avLst/>
                <a:gdLst/>
                <a:ahLst/>
                <a:cxnLst>
                  <a:cxn ang="0">
                    <a:pos x="18" y="48"/>
                  </a:cxn>
                  <a:cxn ang="0">
                    <a:pos x="18" y="48"/>
                  </a:cxn>
                  <a:cxn ang="0">
                    <a:pos x="30" y="42"/>
                  </a:cxn>
                  <a:cxn ang="0">
                    <a:pos x="0" y="0"/>
                  </a:cxn>
                  <a:cxn ang="0">
                    <a:pos x="0" y="24"/>
                  </a:cxn>
                  <a:cxn ang="0">
                    <a:pos x="18" y="48"/>
                  </a:cxn>
                  <a:cxn ang="0">
                    <a:pos x="18" y="48"/>
                  </a:cxn>
                </a:cxnLst>
                <a:rect l="0" t="0" r="r" b="b"/>
                <a:pathLst>
                  <a:path w="30" h="48">
                    <a:moveTo>
                      <a:pt x="18" y="48"/>
                    </a:moveTo>
                    <a:lnTo>
                      <a:pt x="18" y="48"/>
                    </a:lnTo>
                    <a:lnTo>
                      <a:pt x="30" y="42"/>
                    </a:lnTo>
                    <a:lnTo>
                      <a:pt x="0" y="0"/>
                    </a:lnTo>
                    <a:lnTo>
                      <a:pt x="0" y="24"/>
                    </a:lnTo>
                    <a:lnTo>
                      <a:pt x="18" y="48"/>
                    </a:lnTo>
                    <a:lnTo>
                      <a:pt x="18" y="48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30" name="Freeform 146"/>
              <p:cNvSpPr>
                <a:spLocks/>
              </p:cNvSpPr>
              <p:nvPr userDrawn="1"/>
            </p:nvSpPr>
            <p:spPr bwMode="ltGray">
              <a:xfrm>
                <a:off x="7" y="3843"/>
                <a:ext cx="36" cy="66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36"/>
                  </a:cxn>
                  <a:cxn ang="0">
                    <a:pos x="0" y="66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6" h="66">
                    <a:moveTo>
                      <a:pt x="36" y="0"/>
                    </a:moveTo>
                    <a:lnTo>
                      <a:pt x="24" y="0"/>
                    </a:lnTo>
                    <a:lnTo>
                      <a:pt x="24" y="0"/>
                    </a:lnTo>
                    <a:lnTo>
                      <a:pt x="0" y="36"/>
                    </a:lnTo>
                    <a:lnTo>
                      <a:pt x="0" y="66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31" name="Rectangle 147"/>
              <p:cNvSpPr>
                <a:spLocks noChangeArrowheads="1"/>
              </p:cNvSpPr>
              <p:nvPr userDrawn="1"/>
            </p:nvSpPr>
            <p:spPr bwMode="ltGray">
              <a:xfrm rot="244926">
                <a:off x="1177" y="3201"/>
                <a:ext cx="161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32" name="Rectangle 148"/>
              <p:cNvSpPr>
                <a:spLocks noChangeArrowheads="1"/>
              </p:cNvSpPr>
              <p:nvPr userDrawn="1"/>
            </p:nvSpPr>
            <p:spPr bwMode="ltGray">
              <a:xfrm rot="-5598588">
                <a:off x="290" y="2386"/>
                <a:ext cx="138" cy="12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33" name="Freeform 149"/>
              <p:cNvSpPr>
                <a:spLocks/>
              </p:cNvSpPr>
              <p:nvPr userDrawn="1"/>
            </p:nvSpPr>
            <p:spPr bwMode="ltGray">
              <a:xfrm>
                <a:off x="139" y="3573"/>
                <a:ext cx="144" cy="154"/>
              </a:xfrm>
              <a:custGeom>
                <a:avLst/>
                <a:gdLst/>
                <a:ahLst/>
                <a:cxnLst>
                  <a:cxn ang="0">
                    <a:pos x="0" y="102"/>
                  </a:cxn>
                  <a:cxn ang="0">
                    <a:pos x="59" y="154"/>
                  </a:cxn>
                  <a:cxn ang="0">
                    <a:pos x="117" y="120"/>
                  </a:cxn>
                  <a:cxn ang="0">
                    <a:pos x="62" y="55"/>
                  </a:cxn>
                  <a:cxn ang="0">
                    <a:pos x="104" y="34"/>
                  </a:cxn>
                  <a:cxn ang="0">
                    <a:pos x="117" y="53"/>
                  </a:cxn>
                  <a:cxn ang="0">
                    <a:pos x="141" y="47"/>
                  </a:cxn>
                  <a:cxn ang="0">
                    <a:pos x="97" y="2"/>
                  </a:cxn>
                  <a:cxn ang="0">
                    <a:pos x="36" y="33"/>
                  </a:cxn>
                  <a:cxn ang="0">
                    <a:pos x="90" y="107"/>
                  </a:cxn>
                  <a:cxn ang="0">
                    <a:pos x="28" y="101"/>
                  </a:cxn>
                  <a:cxn ang="0">
                    <a:pos x="0" y="102"/>
                  </a:cxn>
                </a:cxnLst>
                <a:rect l="0" t="0" r="r" b="b"/>
                <a:pathLst>
                  <a:path w="144" h="15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9" y="61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34" name="Freeform 150"/>
              <p:cNvSpPr>
                <a:spLocks/>
              </p:cNvSpPr>
              <p:nvPr userDrawn="1"/>
            </p:nvSpPr>
            <p:spPr bwMode="ltGray">
              <a:xfrm rot="-2857037">
                <a:off x="619" y="3550"/>
                <a:ext cx="68" cy="69"/>
              </a:xfrm>
              <a:custGeom>
                <a:avLst/>
                <a:gdLst/>
                <a:ahLst/>
                <a:cxnLst>
                  <a:cxn ang="0">
                    <a:pos x="0" y="102"/>
                  </a:cxn>
                  <a:cxn ang="0">
                    <a:pos x="59" y="154"/>
                  </a:cxn>
                  <a:cxn ang="0">
                    <a:pos x="117" y="120"/>
                  </a:cxn>
                  <a:cxn ang="0">
                    <a:pos x="62" y="55"/>
                  </a:cxn>
                  <a:cxn ang="0">
                    <a:pos x="104" y="34"/>
                  </a:cxn>
                  <a:cxn ang="0">
                    <a:pos x="117" y="53"/>
                  </a:cxn>
                  <a:cxn ang="0">
                    <a:pos x="141" y="47"/>
                  </a:cxn>
                  <a:cxn ang="0">
                    <a:pos x="97" y="2"/>
                  </a:cxn>
                  <a:cxn ang="0">
                    <a:pos x="36" y="33"/>
                  </a:cxn>
                  <a:cxn ang="0">
                    <a:pos x="90" y="107"/>
                  </a:cxn>
                  <a:cxn ang="0">
                    <a:pos x="28" y="101"/>
                  </a:cxn>
                  <a:cxn ang="0">
                    <a:pos x="0" y="102"/>
                  </a:cxn>
                </a:cxnLst>
                <a:rect l="0" t="0" r="r" b="b"/>
                <a:pathLst>
                  <a:path w="144" h="154">
                    <a:moveTo>
                      <a:pt x="0" y="102"/>
                    </a:moveTo>
                    <a:cubicBezTo>
                      <a:pt x="6" y="140"/>
                      <a:pt x="25" y="154"/>
                      <a:pt x="59" y="154"/>
                    </a:cubicBezTo>
                    <a:cubicBezTo>
                      <a:pt x="111" y="152"/>
                      <a:pt x="106" y="130"/>
                      <a:pt x="117" y="120"/>
                    </a:cubicBezTo>
                    <a:cubicBezTo>
                      <a:pt x="113" y="47"/>
                      <a:pt x="84" y="84"/>
                      <a:pt x="62" y="55"/>
                    </a:cubicBezTo>
                    <a:cubicBezTo>
                      <a:pt x="59" y="42"/>
                      <a:pt x="78" y="11"/>
                      <a:pt x="104" y="34"/>
                    </a:cubicBezTo>
                    <a:cubicBezTo>
                      <a:pt x="108" y="41"/>
                      <a:pt x="111" y="51"/>
                      <a:pt x="117" y="53"/>
                    </a:cubicBezTo>
                    <a:cubicBezTo>
                      <a:pt x="123" y="55"/>
                      <a:pt x="144" y="55"/>
                      <a:pt x="141" y="47"/>
                    </a:cubicBezTo>
                    <a:cubicBezTo>
                      <a:pt x="138" y="39"/>
                      <a:pt x="126" y="5"/>
                      <a:pt x="97" y="2"/>
                    </a:cubicBezTo>
                    <a:cubicBezTo>
                      <a:pt x="77" y="0"/>
                      <a:pt x="48" y="0"/>
                      <a:pt x="36" y="33"/>
                    </a:cubicBezTo>
                    <a:cubicBezTo>
                      <a:pt x="15" y="89"/>
                      <a:pt x="83" y="79"/>
                      <a:pt x="90" y="107"/>
                    </a:cubicBezTo>
                    <a:cubicBezTo>
                      <a:pt x="96" y="130"/>
                      <a:pt x="34" y="147"/>
                      <a:pt x="28" y="101"/>
                    </a:cubicBezTo>
                    <a:cubicBezTo>
                      <a:pt x="12" y="104"/>
                      <a:pt x="15" y="98"/>
                      <a:pt x="0" y="102"/>
                    </a:cubicBezTo>
                    <a:close/>
                  </a:path>
                </a:pathLst>
              </a:custGeom>
              <a:solidFill>
                <a:schemeClr val="bg2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35" name="Freeform 151"/>
              <p:cNvSpPr>
                <a:spLocks/>
              </p:cNvSpPr>
              <p:nvPr userDrawn="1"/>
            </p:nvSpPr>
            <p:spPr bwMode="ltGray">
              <a:xfrm>
                <a:off x="235" y="2503"/>
                <a:ext cx="348" cy="127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7" y="582"/>
                  </a:cxn>
                  <a:cxn ang="0">
                    <a:pos x="348" y="1272"/>
                  </a:cxn>
                  <a:cxn ang="0">
                    <a:pos x="54" y="676"/>
                  </a:cxn>
                  <a:cxn ang="0">
                    <a:pos x="0" y="0"/>
                  </a:cxn>
                </a:cxnLst>
                <a:rect l="0" t="0" r="r" b="b"/>
                <a:pathLst>
                  <a:path w="348" h="1272">
                    <a:moveTo>
                      <a:pt x="0" y="0"/>
                    </a:moveTo>
                    <a:lnTo>
                      <a:pt x="287" y="582"/>
                    </a:lnTo>
                    <a:lnTo>
                      <a:pt x="348" y="1272"/>
                    </a:lnTo>
                    <a:lnTo>
                      <a:pt x="54" y="676"/>
                    </a:lnTo>
                    <a:lnTo>
                      <a:pt x="0" y="0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2"/>
                  </a:gs>
                  <a:gs pos="100000">
                    <a:schemeClr val="bg2">
                      <a:gamma/>
                      <a:shade val="96863"/>
                      <a:invGamma/>
                    </a:schemeClr>
                  </a:gs>
                </a:gsLst>
                <a:lin ang="18900000" scaled="1"/>
              </a:gradFill>
              <a:ln w="9525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  <p:sp>
            <p:nvSpPr>
              <p:cNvPr id="93336" name="Oval 152"/>
              <p:cNvSpPr>
                <a:spLocks noChangeArrowheads="1"/>
              </p:cNvSpPr>
              <p:nvPr userDrawn="1"/>
            </p:nvSpPr>
            <p:spPr bwMode="ltGray">
              <a:xfrm rot="-1684349">
                <a:off x="296" y="3047"/>
                <a:ext cx="221" cy="174"/>
              </a:xfrm>
              <a:prstGeom prst="ellipse">
                <a:avLst/>
              </a:prstGeom>
              <a:gradFill rotWithShape="0">
                <a:gsLst>
                  <a:gs pos="0">
                    <a:schemeClr val="bg2">
                      <a:gamma/>
                      <a:shade val="90980"/>
                      <a:invGamma/>
                    </a:schemeClr>
                  </a:gs>
                  <a:gs pos="50000">
                    <a:schemeClr val="bg2"/>
                  </a:gs>
                  <a:gs pos="100000">
                    <a:schemeClr val="bg2">
                      <a:gamma/>
                      <a:shade val="90980"/>
                      <a:invGamma/>
                    </a:schemeClr>
                  </a:gs>
                </a:gsLst>
                <a:lin ang="18900000" scaled="1"/>
              </a:gradFill>
              <a:ln w="9525">
                <a:noFill/>
                <a:round/>
                <a:headEnd/>
                <a:tailE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pt-BR"/>
              </a:p>
            </p:txBody>
          </p:sp>
        </p:grpSp>
      </p:grpSp>
      <p:sp>
        <p:nvSpPr>
          <p:cNvPr id="93337" name="Rectangle 153"/>
          <p:cNvSpPr>
            <a:spLocks noGrp="1" noRot="1" noChangeArrowheads="1"/>
          </p:cNvSpPr>
          <p:nvPr>
            <p:ph type="title"/>
          </p:nvPr>
        </p:nvSpPr>
        <p:spPr bwMode="auto">
          <a:xfrm>
            <a:off x="301625" y="228600"/>
            <a:ext cx="854075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estilo do título mestre</a:t>
            </a:r>
          </a:p>
        </p:txBody>
      </p:sp>
      <p:sp>
        <p:nvSpPr>
          <p:cNvPr id="93338" name="Rectangle 15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1625" y="6245225"/>
            <a:ext cx="2289175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smtClean="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3339" name="Rectangle 15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000" smtClean="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3340" name="Rectangle 15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289175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smtClean="0">
                <a:latin typeface="Arial" charset="0"/>
              </a:defRPr>
            </a:lvl1pPr>
          </a:lstStyle>
          <a:p>
            <a:pPr>
              <a:defRPr/>
            </a:pPr>
            <a:fld id="{DDC5AEAA-9089-4760-85C2-A4A1ED7E953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  <p:sp>
        <p:nvSpPr>
          <p:cNvPr id="93341" name="Rectangle 157"/>
          <p:cNvSpPr>
            <a:spLocks noGrp="1" noRot="1" noChangeArrowheads="1"/>
          </p:cNvSpPr>
          <p:nvPr>
            <p:ph type="body" idx="1"/>
          </p:nvPr>
        </p:nvSpPr>
        <p:spPr bwMode="auto">
          <a:xfrm>
            <a:off x="301625" y="1600200"/>
            <a:ext cx="8540750" cy="4498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705" r:id="rId3"/>
    <p:sldLayoutId id="2147483704" r:id="rId4"/>
    <p:sldLayoutId id="2147483703" r:id="rId5"/>
    <p:sldLayoutId id="2147483702" r:id="rId6"/>
    <p:sldLayoutId id="2147483701" r:id="rId7"/>
    <p:sldLayoutId id="2147483700" r:id="rId8"/>
    <p:sldLayoutId id="2147483699" r:id="rId9"/>
    <p:sldLayoutId id="2147483698" r:id="rId10"/>
    <p:sldLayoutId id="2147483697" r:id="rId11"/>
  </p:sldLayoutIdLst>
  <p:transition spd="med">
    <p:wipe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Arial" charset="0"/>
        <a:buChar char="►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Font typeface="Wingdings" pitchFamily="2" charset="2"/>
        <a:buChar char="§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Arial" charset="0"/>
        <a:buChar char="►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Font typeface="Wingdings" pitchFamily="2" charset="2"/>
        <a:buChar char="§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Arial" charset="0"/>
        <a:buChar char="►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Arial" charset="0"/>
        <a:buChar char="►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Arial" charset="0"/>
        <a:buChar char="►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Arial" charset="0"/>
        <a:buChar char="►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80000"/>
        <a:buFont typeface="Arial" charset="0"/>
        <a:buChar char="►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4.bp.blogspot.com/-VrtlZmH78-c/TpdBVEuJm-I/AAAAAAAACVw/iinqDs28SiA/s1600/logica-preguica1.jp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genial.com.br/blog/wp-content/uploads/2010/10/introducao-a-logica-de-programacao-imagem1.jp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2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79388" y="476250"/>
            <a:ext cx="8229600" cy="965200"/>
          </a:xfrm>
        </p:spPr>
        <p:txBody>
          <a:bodyPr lIns="0" tIns="38808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mtClean="0"/>
              <a:t>Introdução à Lógica</a:t>
            </a:r>
          </a:p>
        </p:txBody>
      </p:sp>
      <p:sp>
        <p:nvSpPr>
          <p:cNvPr id="3075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5148263" y="5373689"/>
            <a:ext cx="3995737" cy="1151656"/>
          </a:xfrm>
        </p:spPr>
        <p:txBody>
          <a:bodyPr lIns="0" tIns="24695" rIns="0" bIns="0"/>
          <a:lstStyle/>
          <a:p>
            <a:pPr eaLnBrk="1" hangingPunct="1">
              <a:spcBef>
                <a:spcPts val="450"/>
              </a:spcBef>
              <a:spcAft>
                <a:spcPts val="200"/>
              </a:spcAft>
              <a:buFont typeface="Arial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/>
            </a:pPr>
            <a:endParaRPr lang="en-GB" sz="2800" b="1" i="1" dirty="0" smtClean="0">
              <a:ea typeface="Lucida Sans Unicode" pitchFamily="34" charset="0"/>
              <a:cs typeface="Lucida Sans Unicode" pitchFamily="34" charset="0"/>
            </a:endParaRPr>
          </a:p>
          <a:p>
            <a:pPr eaLnBrk="1" hangingPunct="1">
              <a:spcBef>
                <a:spcPts val="450"/>
              </a:spcBef>
              <a:spcAft>
                <a:spcPts val="200"/>
              </a:spcAft>
              <a:buFont typeface="Arial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</a:tabLst>
              <a:defRPr/>
            </a:pPr>
            <a:r>
              <a:rPr lang="en-GB" sz="2800" b="1" i="1" dirty="0" smtClean="0">
                <a:ea typeface="Lucida Sans Unicode" pitchFamily="34" charset="0"/>
                <a:cs typeface="Lucida Sans Unicode" pitchFamily="34" charset="0"/>
              </a:rPr>
              <a:t>Prof.: </a:t>
            </a:r>
            <a:r>
              <a:rPr lang="en-GB" sz="2800" b="1" i="1" dirty="0" err="1" smtClean="0">
                <a:ea typeface="Lucida Sans Unicode" pitchFamily="34" charset="0"/>
                <a:cs typeface="Lucida Sans Unicode" pitchFamily="34" charset="0"/>
              </a:rPr>
              <a:t>Flavia</a:t>
            </a:r>
            <a:r>
              <a:rPr lang="en-GB" sz="2800" b="1" i="1" dirty="0" smtClean="0">
                <a:ea typeface="Lucida Sans Unicode" pitchFamily="34" charset="0"/>
                <a:cs typeface="Lucida Sans Unicode" pitchFamily="34" charset="0"/>
              </a:rPr>
              <a:t> Garcia</a:t>
            </a:r>
          </a:p>
        </p:txBody>
      </p:sp>
    </p:spTree>
  </p:cSld>
  <p:clrMapOvr>
    <a:masterClrMapping/>
  </p:clrMapOvr>
  <p:transition spd="slow">
    <p:newsflash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301625" y="228600"/>
            <a:ext cx="8542338" cy="1144588"/>
          </a:xfrm>
        </p:spPr>
        <p:txBody>
          <a:bodyPr lIns="0" tIns="38808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mtClean="0"/>
              <a:t>Contradição</a:t>
            </a:r>
          </a:p>
        </p:txBody>
      </p:sp>
      <p:sp>
        <p:nvSpPr>
          <p:cNvPr id="9218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0" y="1557338"/>
            <a:ext cx="8948738" cy="5184775"/>
          </a:xfrm>
        </p:spPr>
        <p:txBody>
          <a:bodyPr lIns="0" tIns="21168" rIns="0" bIns="0"/>
          <a:lstStyle/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Um dos princípios básicos da lógica é a "Lei da não contradição". Ou seja, uma coisa não pode "ser" e "não ser" ao mesmo tempo.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Arial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 Por exemplo, não podemos afirmar que "Deus é justo" e ao mesmo tempo "Deus é injusto".    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Contradição é quando se tem duas premissas que anulam a si mesmas, fazendo com que qualquer conclusão a que se chegue, baseada nestas premissas, seja totalmente falsa.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endParaRPr lang="pt-BR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Exemplo:</a:t>
            </a:r>
          </a:p>
          <a:p>
            <a:pPr marL="863600" lvl="1" indent="-287338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Premissa 1: João não tem carro</a:t>
            </a:r>
          </a:p>
          <a:p>
            <a:pPr marL="863600" lvl="1" indent="-287338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Premissa 2: O carro de João é azul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Ora, como é que o carro de João é azul se ele não tem carro?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301625" y="228600"/>
            <a:ext cx="8542338" cy="1144588"/>
          </a:xfrm>
        </p:spPr>
        <p:txBody>
          <a:bodyPr lIns="0" tIns="38808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mtClean="0"/>
              <a:t>Falácia</a:t>
            </a:r>
          </a:p>
        </p:txBody>
      </p:sp>
      <p:sp>
        <p:nvSpPr>
          <p:cNvPr id="10242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323850" y="1557338"/>
            <a:ext cx="8820150" cy="4779962"/>
          </a:xfrm>
        </p:spPr>
        <p:txBody>
          <a:bodyPr lIns="0" tIns="21168" rIns="0" bIns="0"/>
          <a:lstStyle/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Falácia é um raciocínio errado com aparência 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Arial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de verdadeiro. 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O termo deriva do verbo latino "</a:t>
            </a:r>
            <a:r>
              <a:rPr lang="pt-BR" sz="27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fallere</a:t>
            </a:r>
            <a:r>
              <a:rPr lang="pt-BR" sz="2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 que significa enganar.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7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Paralogismos</a:t>
            </a:r>
          </a:p>
          <a:p>
            <a:pPr marL="863600" lvl="1" indent="-287338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9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Falácias cometidas involuntariamente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7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Sofismas</a:t>
            </a:r>
          </a:p>
          <a:p>
            <a:pPr marL="863600" lvl="1" indent="-287338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9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São produzidas de forma a confundir alguém numa discussão.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Na falácia, embora as premissas possam ser verdadeiras, não existe uma inferência lógica entre elas para sustentar a conclusão apresentada.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301625" y="228600"/>
            <a:ext cx="8542338" cy="1144588"/>
          </a:xfrm>
        </p:spPr>
        <p:txBody>
          <a:bodyPr lIns="0" tIns="38808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mtClean="0"/>
              <a:t>Falácia</a:t>
            </a:r>
          </a:p>
        </p:txBody>
      </p:sp>
      <p:sp>
        <p:nvSpPr>
          <p:cNvPr id="11266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0" y="1557338"/>
            <a:ext cx="8948738" cy="4435475"/>
          </a:xfrm>
        </p:spPr>
        <p:txBody>
          <a:bodyPr lIns="0" tIns="22932" rIns="0" bIns="0"/>
          <a:lstStyle/>
          <a:p>
            <a:pPr marL="431800" indent="-323850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6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Exemplo:</a:t>
            </a:r>
          </a:p>
          <a:p>
            <a:pPr marL="863600" lvl="1" indent="-287338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Premissa 1:</a:t>
            </a:r>
            <a:r>
              <a:rPr lang="pt-BR" sz="26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Todos os americanos falam Inglês &lt;Verdadeira&gt;  </a:t>
            </a:r>
          </a:p>
          <a:p>
            <a:pPr marL="863600" lvl="1" indent="-287338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Premissa 2:</a:t>
            </a:r>
            <a:r>
              <a:rPr lang="pt-BR" sz="26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José fala inglês   &lt;Verdadeira&gt;  </a:t>
            </a:r>
          </a:p>
          <a:p>
            <a:pPr marL="863600" lvl="1" indent="-287338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6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Conclusão:</a:t>
            </a:r>
            <a:r>
              <a:rPr lang="pt-BR" sz="26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José é americano &lt;Falsa&gt;   </a:t>
            </a:r>
          </a:p>
          <a:p>
            <a:pPr marL="431800" indent="-323850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6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Ou seja, o fato de José falar Inglês não permite concluir que "José é Americano" porque "Nem todos que falam Inglês são americanos"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301625" y="228600"/>
            <a:ext cx="8542338" cy="1144588"/>
          </a:xfrm>
        </p:spPr>
        <p:txBody>
          <a:bodyPr lIns="0" tIns="38808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dirty="0" smtClean="0"/>
              <a:t>Falácia - Continuação</a:t>
            </a:r>
          </a:p>
        </p:txBody>
      </p:sp>
      <p:pic>
        <p:nvPicPr>
          <p:cNvPr id="5" name="Imagem 4" descr="http://4.bp.blogspot.com/-VrtlZmH78-c/TpdBVEuJm-I/AAAAAAAACVw/iinqDs28SiA/s320/logica-preguica1.jpg">
            <a:hlinkClick r:id="rId3"/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556792"/>
            <a:ext cx="6768752" cy="4104456"/>
          </a:xfrm>
          <a:prstGeom prst="rect">
            <a:avLst/>
          </a:prstGeom>
          <a:noFill/>
          <a:ln>
            <a:noFill/>
          </a:ln>
        </p:spPr>
      </p:pic>
      <p:sp>
        <p:nvSpPr>
          <p:cNvPr id="52225" name="Rectangle 1"/>
          <p:cNvSpPr>
            <a:spLocks noChangeArrowheads="1"/>
          </p:cNvSpPr>
          <p:nvPr/>
        </p:nvSpPr>
        <p:spPr bwMode="auto">
          <a:xfrm>
            <a:off x="70992" y="6093296"/>
            <a:ext cx="907300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i="0" u="none" strike="noStrike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Times New Roman" pitchFamily="18" charset="0"/>
                <a:cs typeface="Times New Roman" pitchFamily="18" charset="0"/>
              </a:rPr>
              <a:t>A falácia expressa um argumento não valido, mas que aparenta se valido e verdadeiro.</a:t>
            </a:r>
            <a:endParaRPr kumimoji="0" lang="pt-BR" i="0" u="none" strike="noStrike" cap="none" normalizeH="0" baseline="0" dirty="0" smtClean="0">
              <a:ln>
                <a:noFill/>
              </a:ln>
              <a:solidFill>
                <a:schemeClr val="tx2"/>
              </a:solidFill>
              <a:effectLst/>
              <a:latin typeface="+mn-lt"/>
              <a:cs typeface="Arial" pitchFamily="34" charset="0"/>
            </a:endParaRP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371475"/>
            <a:ext cx="8062913" cy="719138"/>
          </a:xfrm>
        </p:spPr>
        <p:txBody>
          <a:bodyPr lIns="90000" tIns="85608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Lógica formal</a:t>
            </a:r>
          </a:p>
        </p:txBody>
      </p:sp>
      <p:sp>
        <p:nvSpPr>
          <p:cNvPr id="13314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250825" y="1773238"/>
            <a:ext cx="8458200" cy="4857750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/>
              <a:t>A Lógica Formal, também chamada de Lógica Simbólica e se preocupa basicamente com a estrutura do raciocínio.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/>
              <a:t>Lida com a relação entre conceitos e fornece um meio de compor provas de declarações.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/>
              <a:t>Os conceitos são rigorosamente definidos, e as sentenças são transformadas em notações simbólicas precisas, compactas e não ambíguas.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/>
              <a:t>Exemplos: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/>
              <a:t>p: 1 + 2 = 3 </a:t>
            </a:r>
          </a:p>
          <a:p>
            <a:pPr marL="1295400" lvl="2" indent="-215900" eaLnBrk="1" hangingPunct="1">
              <a:spcBef>
                <a:spcPts val="225"/>
              </a:spcBef>
              <a:spcAft>
                <a:spcPts val="225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1800" dirty="0" smtClean="0"/>
              <a:t>Esta declaração define que </a:t>
            </a:r>
            <a:r>
              <a:rPr lang="pt-BR" sz="1800" i="1" dirty="0" smtClean="0"/>
              <a:t>p</a:t>
            </a:r>
            <a:r>
              <a:rPr lang="pt-BR" sz="1800" dirty="0" smtClean="0"/>
              <a:t> é 1 + 2 = 3 e que isso é </a:t>
            </a:r>
            <a:r>
              <a:rPr lang="pt-BR" sz="1800" i="1" dirty="0" smtClean="0"/>
              <a:t>verdadeiro</a:t>
            </a:r>
            <a:r>
              <a:rPr lang="pt-BR" sz="1800" dirty="0" smtClean="0"/>
              <a:t>. 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Lógica Matemática</a:t>
            </a:r>
          </a:p>
        </p:txBody>
      </p:sp>
      <p:sp>
        <p:nvSpPr>
          <p:cNvPr id="14338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250825" y="1557338"/>
            <a:ext cx="8458200" cy="5038725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É o uso da lógica formal para estudar o raciocínio matemático.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No início do século XX, lógicos e filósofos tentaram provar que a matemática, ou parte da matemática, poderia ser reduzida à lógica.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Há um certo consenso que a redução falhou -- ou que precisaria de ajustes.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 Lógica Matemática é a ciência que tem por objeto o estudo dos métodos e princípios que permitem distinguir raciocínios válidos de outros não válidos.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Lógica e computadores</a:t>
            </a:r>
          </a:p>
        </p:txBody>
      </p:sp>
      <p:sp>
        <p:nvSpPr>
          <p:cNvPr id="15362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323850" y="1557338"/>
            <a:ext cx="8458200" cy="5038725"/>
          </a:xfrm>
        </p:spPr>
        <p:txBody>
          <a:bodyPr lIns="90000" tIns="67968" rIns="90000" bIns="46800"/>
          <a:lstStyle/>
          <a:p>
            <a:pPr marL="431800" indent="-323850" eaLnBrk="1" hangingPunct="1">
              <a:lnSpc>
                <a:spcPct val="8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 Lógica é extensivamente usada em áreas como Inteligência Artificial, e Ciência da computação.</a:t>
            </a:r>
          </a:p>
          <a:p>
            <a:pPr marL="431800" indent="-323850" eaLnBrk="1" hangingPunct="1">
              <a:lnSpc>
                <a:spcPct val="8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9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Nas décadas de 50 e 60, pesquisadores previram que quando o conhecimento humano pudesse ser expresso usando lógica com notação matemática, supunham que seria possível criar uma máquina com a capacidade de pensar, ou seja, inteligência artificial.</a:t>
            </a:r>
          </a:p>
          <a:p>
            <a:pPr marL="863600" lvl="1" indent="-287338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Isto se mostrou mais difícil que o esperado em função da complexidade do raciocínio humano.</a:t>
            </a:r>
          </a:p>
          <a:p>
            <a:pPr marL="863600" lvl="1" indent="-287338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programação lógica é uma tentativa de fazer computadores usarem raciocínio lógico.</a:t>
            </a:r>
          </a:p>
          <a:p>
            <a:pPr marL="863600" lvl="1" indent="-287338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9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Na ciência da computação, a álgebra booleana é a base do projeto de hardware.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Álgebra booleana</a:t>
            </a:r>
          </a:p>
        </p:txBody>
      </p:sp>
      <p:sp>
        <p:nvSpPr>
          <p:cNvPr id="16386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468313" y="1484313"/>
            <a:ext cx="8458200" cy="5038725"/>
          </a:xfrm>
        </p:spPr>
        <p:txBody>
          <a:bodyPr lIns="90000" tIns="67968" rIns="90000" bIns="46800"/>
          <a:lstStyle/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Álgebra - Parte da matemática que estuda as leis e processos formais de operações com entidades abstratas.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9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Álgebra Booleana -  Álgebra binária (variáveis só podem assumir dois valores), desenvolvida no século XIX pelo matemático inglês George </a:t>
            </a:r>
            <a:r>
              <a:rPr lang="pt-BR" sz="24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Boole</a:t>
            </a: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, que permite determinar se proposições lógicas são falsas ou verdadeiras, e que tem, atualmente, emprego fundamental em computação.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10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Os operadores da álgebra booleana podem ser representados de várias formas. É freqüente serem simplesmente escritos como E, OU </a:t>
            </a:r>
            <a:r>
              <a:rPr lang="pt-BR" sz="24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ou</a:t>
            </a: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NÃO.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188913"/>
            <a:ext cx="8062913" cy="649287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Tabela verdade</a:t>
            </a:r>
          </a:p>
        </p:txBody>
      </p:sp>
      <p:sp>
        <p:nvSpPr>
          <p:cNvPr id="17410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360363" y="1079500"/>
            <a:ext cx="8458200" cy="5038725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Tabela verdade ou tabela de verdade são um tipo de tabela matemática usada em lógica para determinar se uma expressão é verdadeira e válida.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Possui: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Uma linha em que estão contidas todas as </a:t>
            </a:r>
            <a:r>
              <a:rPr lang="pt-BR" sz="20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subfórmulas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de uma fórmula.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Linhas em que estão todos os possíveis valores que os termos podem receber.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Exemplos:</a:t>
            </a:r>
          </a:p>
        </p:txBody>
      </p:sp>
      <p:sp>
        <p:nvSpPr>
          <p:cNvPr id="19460" name="Rectangle 3"/>
          <p:cNvSpPr>
            <a:spLocks noChangeArrowheads="1"/>
          </p:cNvSpPr>
          <p:nvPr/>
        </p:nvSpPr>
        <p:spPr bwMode="auto">
          <a:xfrm>
            <a:off x="0" y="2486025"/>
            <a:ext cx="9144000" cy="5461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87120" rIns="90000" bIns="46800">
            <a:sp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1600" b="1">
              <a:solidFill>
                <a:srgbClr val="000000"/>
              </a:solidFill>
              <a:latin typeface="Times New Roman" pitchFamily="18" charset="0"/>
              <a:ea typeface="Lucida Sans Unicode" pitchFamily="34" charset="0"/>
              <a:cs typeface="Lucida Sans Unicode" pitchFamily="34" charset="0"/>
            </a:endParaRPr>
          </a:p>
          <a:p>
            <a:pPr eaLnBrk="0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1600" b="1">
              <a:solidFill>
                <a:srgbClr val="000000"/>
              </a:solidFill>
              <a:latin typeface="Times New Roman" pitchFamily="18" charset="0"/>
              <a:ea typeface="Lucida Sans Unicode" pitchFamily="34" charset="0"/>
              <a:cs typeface="Lucida Sans Unicode" pitchFamily="34" charset="0"/>
            </a:endParaRPr>
          </a:p>
        </p:txBody>
      </p:sp>
      <p:sp>
        <p:nvSpPr>
          <p:cNvPr id="19461" name="Rectangle 4"/>
          <p:cNvSpPr>
            <a:spLocks noChangeArrowheads="1"/>
          </p:cNvSpPr>
          <p:nvPr/>
        </p:nvSpPr>
        <p:spPr bwMode="auto">
          <a:xfrm>
            <a:off x="0" y="2486025"/>
            <a:ext cx="9144000" cy="5461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87120" rIns="90000" bIns="46800">
            <a:sp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1600" b="1">
              <a:solidFill>
                <a:srgbClr val="000000"/>
              </a:solidFill>
              <a:latin typeface="Times New Roman" pitchFamily="18" charset="0"/>
              <a:ea typeface="Lucida Sans Unicode" pitchFamily="34" charset="0"/>
              <a:cs typeface="Lucida Sans Unicode" pitchFamily="34" charset="0"/>
            </a:endParaRPr>
          </a:p>
          <a:p>
            <a:pPr eaLnBrk="0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1600" b="1">
              <a:solidFill>
                <a:srgbClr val="000000"/>
              </a:solidFill>
              <a:latin typeface="Times New Roman" pitchFamily="18" charset="0"/>
              <a:ea typeface="Lucida Sans Unicode" pitchFamily="34" charset="0"/>
              <a:cs typeface="Lucida Sans Unicode" pitchFamily="34" charset="0"/>
            </a:endParaRPr>
          </a:p>
        </p:txBody>
      </p:sp>
      <p:grpSp>
        <p:nvGrpSpPr>
          <p:cNvPr id="19462" name="Group 5"/>
          <p:cNvGrpSpPr>
            <a:grpSpLocks/>
          </p:cNvGrpSpPr>
          <p:nvPr/>
        </p:nvGrpSpPr>
        <p:grpSpPr bwMode="auto">
          <a:xfrm>
            <a:off x="762000" y="4572000"/>
            <a:ext cx="981075" cy="1217613"/>
            <a:chOff x="480" y="2880"/>
            <a:chExt cx="618" cy="767"/>
          </a:xfrm>
        </p:grpSpPr>
        <p:grpSp>
          <p:nvGrpSpPr>
            <p:cNvPr id="19512" name="Group 6"/>
            <p:cNvGrpSpPr>
              <a:grpSpLocks/>
            </p:cNvGrpSpPr>
            <p:nvPr/>
          </p:nvGrpSpPr>
          <p:grpSpPr bwMode="auto">
            <a:xfrm>
              <a:off x="480" y="2880"/>
              <a:ext cx="254" cy="255"/>
              <a:chOff x="480" y="2880"/>
              <a:chExt cx="254" cy="255"/>
            </a:xfrm>
          </p:grpSpPr>
          <p:sp>
            <p:nvSpPr>
              <p:cNvPr id="19528" name="Rectangle 7"/>
              <p:cNvSpPr>
                <a:spLocks noChangeArrowheads="1"/>
              </p:cNvSpPr>
              <p:nvPr/>
            </p:nvSpPr>
            <p:spPr bwMode="auto">
              <a:xfrm>
                <a:off x="480" y="2880"/>
                <a:ext cx="254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29" name="Rectangle 8"/>
              <p:cNvSpPr>
                <a:spLocks noChangeArrowheads="1"/>
              </p:cNvSpPr>
              <p:nvPr/>
            </p:nvSpPr>
            <p:spPr bwMode="auto">
              <a:xfrm>
                <a:off x="480" y="2880"/>
                <a:ext cx="254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7452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1100" b="1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A</a:t>
                </a:r>
              </a:p>
            </p:txBody>
          </p:sp>
        </p:grpSp>
        <p:grpSp>
          <p:nvGrpSpPr>
            <p:cNvPr id="19513" name="Group 9"/>
            <p:cNvGrpSpPr>
              <a:grpSpLocks/>
            </p:cNvGrpSpPr>
            <p:nvPr/>
          </p:nvGrpSpPr>
          <p:grpSpPr bwMode="auto">
            <a:xfrm>
              <a:off x="735" y="2880"/>
              <a:ext cx="363" cy="255"/>
              <a:chOff x="735" y="2880"/>
              <a:chExt cx="363" cy="255"/>
            </a:xfrm>
          </p:grpSpPr>
          <p:sp>
            <p:nvSpPr>
              <p:cNvPr id="19526" name="Rectangle 10"/>
              <p:cNvSpPr>
                <a:spLocks noChangeArrowheads="1"/>
              </p:cNvSpPr>
              <p:nvPr/>
            </p:nvSpPr>
            <p:spPr bwMode="auto">
              <a:xfrm>
                <a:off x="735" y="2880"/>
                <a:ext cx="363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27" name="Rectangle 11"/>
              <p:cNvSpPr>
                <a:spLocks noChangeArrowheads="1"/>
              </p:cNvSpPr>
              <p:nvPr/>
            </p:nvSpPr>
            <p:spPr bwMode="auto">
              <a:xfrm>
                <a:off x="735" y="2880"/>
                <a:ext cx="363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 b="1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¬A</a:t>
                </a:r>
              </a:p>
            </p:txBody>
          </p:sp>
        </p:grpSp>
        <p:grpSp>
          <p:nvGrpSpPr>
            <p:cNvPr id="19514" name="Group 12"/>
            <p:cNvGrpSpPr>
              <a:grpSpLocks/>
            </p:cNvGrpSpPr>
            <p:nvPr/>
          </p:nvGrpSpPr>
          <p:grpSpPr bwMode="auto">
            <a:xfrm>
              <a:off x="480" y="3136"/>
              <a:ext cx="254" cy="255"/>
              <a:chOff x="480" y="3136"/>
              <a:chExt cx="254" cy="255"/>
            </a:xfrm>
          </p:grpSpPr>
          <p:sp>
            <p:nvSpPr>
              <p:cNvPr id="19524" name="Rectangle 13"/>
              <p:cNvSpPr>
                <a:spLocks noChangeArrowheads="1"/>
              </p:cNvSpPr>
              <p:nvPr/>
            </p:nvSpPr>
            <p:spPr bwMode="auto">
              <a:xfrm>
                <a:off x="480" y="3136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25" name="Rectangle 14"/>
              <p:cNvSpPr>
                <a:spLocks noChangeArrowheads="1"/>
              </p:cNvSpPr>
              <p:nvPr/>
            </p:nvSpPr>
            <p:spPr bwMode="auto">
              <a:xfrm>
                <a:off x="480" y="3136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V</a:t>
                </a:r>
              </a:p>
            </p:txBody>
          </p:sp>
        </p:grpSp>
        <p:grpSp>
          <p:nvGrpSpPr>
            <p:cNvPr id="19515" name="Group 15"/>
            <p:cNvGrpSpPr>
              <a:grpSpLocks/>
            </p:cNvGrpSpPr>
            <p:nvPr/>
          </p:nvGrpSpPr>
          <p:grpSpPr bwMode="auto">
            <a:xfrm>
              <a:off x="735" y="3136"/>
              <a:ext cx="363" cy="255"/>
              <a:chOff x="735" y="3136"/>
              <a:chExt cx="363" cy="255"/>
            </a:xfrm>
          </p:grpSpPr>
          <p:sp>
            <p:nvSpPr>
              <p:cNvPr id="19522" name="Rectangle 16"/>
              <p:cNvSpPr>
                <a:spLocks noChangeArrowheads="1"/>
              </p:cNvSpPr>
              <p:nvPr/>
            </p:nvSpPr>
            <p:spPr bwMode="auto">
              <a:xfrm>
                <a:off x="735" y="3136"/>
                <a:ext cx="363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23" name="Rectangle 17"/>
              <p:cNvSpPr>
                <a:spLocks noChangeArrowheads="1"/>
              </p:cNvSpPr>
              <p:nvPr/>
            </p:nvSpPr>
            <p:spPr bwMode="auto">
              <a:xfrm>
                <a:off x="735" y="3136"/>
                <a:ext cx="363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F</a:t>
                </a:r>
              </a:p>
            </p:txBody>
          </p:sp>
        </p:grpSp>
        <p:grpSp>
          <p:nvGrpSpPr>
            <p:cNvPr id="19516" name="Group 18"/>
            <p:cNvGrpSpPr>
              <a:grpSpLocks/>
            </p:cNvGrpSpPr>
            <p:nvPr/>
          </p:nvGrpSpPr>
          <p:grpSpPr bwMode="auto">
            <a:xfrm>
              <a:off x="480" y="3392"/>
              <a:ext cx="254" cy="255"/>
              <a:chOff x="480" y="3392"/>
              <a:chExt cx="254" cy="255"/>
            </a:xfrm>
          </p:grpSpPr>
          <p:sp>
            <p:nvSpPr>
              <p:cNvPr id="19520" name="Rectangle 19"/>
              <p:cNvSpPr>
                <a:spLocks noChangeArrowheads="1"/>
              </p:cNvSpPr>
              <p:nvPr/>
            </p:nvSpPr>
            <p:spPr bwMode="auto">
              <a:xfrm>
                <a:off x="480" y="3392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21" name="Rectangle 20"/>
              <p:cNvSpPr>
                <a:spLocks noChangeArrowheads="1"/>
              </p:cNvSpPr>
              <p:nvPr/>
            </p:nvSpPr>
            <p:spPr bwMode="auto">
              <a:xfrm>
                <a:off x="480" y="3392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F</a:t>
                </a:r>
              </a:p>
            </p:txBody>
          </p:sp>
        </p:grpSp>
        <p:grpSp>
          <p:nvGrpSpPr>
            <p:cNvPr id="19517" name="Group 21"/>
            <p:cNvGrpSpPr>
              <a:grpSpLocks/>
            </p:cNvGrpSpPr>
            <p:nvPr/>
          </p:nvGrpSpPr>
          <p:grpSpPr bwMode="auto">
            <a:xfrm>
              <a:off x="735" y="3392"/>
              <a:ext cx="363" cy="255"/>
              <a:chOff x="735" y="3392"/>
              <a:chExt cx="363" cy="255"/>
            </a:xfrm>
          </p:grpSpPr>
          <p:sp>
            <p:nvSpPr>
              <p:cNvPr id="19518" name="Rectangle 22"/>
              <p:cNvSpPr>
                <a:spLocks noChangeArrowheads="1"/>
              </p:cNvSpPr>
              <p:nvPr/>
            </p:nvSpPr>
            <p:spPr bwMode="auto">
              <a:xfrm>
                <a:off x="735" y="3392"/>
                <a:ext cx="363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19" name="Rectangle 23"/>
              <p:cNvSpPr>
                <a:spLocks noChangeArrowheads="1"/>
              </p:cNvSpPr>
              <p:nvPr/>
            </p:nvSpPr>
            <p:spPr bwMode="auto">
              <a:xfrm>
                <a:off x="735" y="3392"/>
                <a:ext cx="363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V</a:t>
                </a:r>
              </a:p>
            </p:txBody>
          </p:sp>
        </p:grpSp>
      </p:grpSp>
      <p:sp>
        <p:nvSpPr>
          <p:cNvPr id="19463" name="Rectangle 24"/>
          <p:cNvSpPr>
            <a:spLocks noChangeArrowheads="1"/>
          </p:cNvSpPr>
          <p:nvPr/>
        </p:nvSpPr>
        <p:spPr bwMode="auto">
          <a:xfrm>
            <a:off x="0" y="4371975"/>
            <a:ext cx="9144000" cy="15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pt-BR"/>
          </a:p>
        </p:txBody>
      </p:sp>
      <p:sp>
        <p:nvSpPr>
          <p:cNvPr id="19464" name="Rectangle 25"/>
          <p:cNvSpPr>
            <a:spLocks noChangeArrowheads="1"/>
          </p:cNvSpPr>
          <p:nvPr/>
        </p:nvSpPr>
        <p:spPr bwMode="auto">
          <a:xfrm>
            <a:off x="0" y="1746250"/>
            <a:ext cx="9144000" cy="5461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87120" rIns="90000" bIns="46800">
            <a:sp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1600" b="1">
              <a:solidFill>
                <a:srgbClr val="000000"/>
              </a:solidFill>
              <a:latin typeface="Times New Roman" pitchFamily="18" charset="0"/>
              <a:ea typeface="Lucida Sans Unicode" pitchFamily="34" charset="0"/>
              <a:cs typeface="Lucida Sans Unicode" pitchFamily="34" charset="0"/>
            </a:endParaRPr>
          </a:p>
          <a:p>
            <a:pPr eaLnBrk="0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1600" b="1">
              <a:solidFill>
                <a:srgbClr val="000000"/>
              </a:solidFill>
              <a:latin typeface="Times New Roman" pitchFamily="18" charset="0"/>
              <a:ea typeface="Lucida Sans Unicode" pitchFamily="34" charset="0"/>
              <a:cs typeface="Lucida Sans Unicode" pitchFamily="34" charset="0"/>
            </a:endParaRPr>
          </a:p>
        </p:txBody>
      </p:sp>
      <p:grpSp>
        <p:nvGrpSpPr>
          <p:cNvPr id="19465" name="Group 26"/>
          <p:cNvGrpSpPr>
            <a:grpSpLocks/>
          </p:cNvGrpSpPr>
          <p:nvPr/>
        </p:nvGrpSpPr>
        <p:grpSpPr bwMode="auto">
          <a:xfrm>
            <a:off x="2138363" y="4521200"/>
            <a:ext cx="1593850" cy="2030413"/>
            <a:chOff x="1347" y="2848"/>
            <a:chExt cx="1004" cy="1279"/>
          </a:xfrm>
        </p:grpSpPr>
        <p:grpSp>
          <p:nvGrpSpPr>
            <p:cNvPr id="19467" name="Group 27"/>
            <p:cNvGrpSpPr>
              <a:grpSpLocks/>
            </p:cNvGrpSpPr>
            <p:nvPr/>
          </p:nvGrpSpPr>
          <p:grpSpPr bwMode="auto">
            <a:xfrm>
              <a:off x="1347" y="2848"/>
              <a:ext cx="254" cy="255"/>
              <a:chOff x="1347" y="2848"/>
              <a:chExt cx="254" cy="255"/>
            </a:xfrm>
          </p:grpSpPr>
          <p:sp>
            <p:nvSpPr>
              <p:cNvPr id="19510" name="Rectangle 28"/>
              <p:cNvSpPr>
                <a:spLocks noChangeArrowheads="1"/>
              </p:cNvSpPr>
              <p:nvPr/>
            </p:nvSpPr>
            <p:spPr bwMode="auto">
              <a:xfrm>
                <a:off x="1347" y="2848"/>
                <a:ext cx="254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11" name="Rectangle 29"/>
              <p:cNvSpPr>
                <a:spLocks noChangeArrowheads="1"/>
              </p:cNvSpPr>
              <p:nvPr/>
            </p:nvSpPr>
            <p:spPr bwMode="auto">
              <a:xfrm>
                <a:off x="1347" y="2848"/>
                <a:ext cx="254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7452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1100" b="1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A</a:t>
                </a:r>
              </a:p>
            </p:txBody>
          </p:sp>
        </p:grpSp>
        <p:grpSp>
          <p:nvGrpSpPr>
            <p:cNvPr id="19468" name="Group 30"/>
            <p:cNvGrpSpPr>
              <a:grpSpLocks/>
            </p:cNvGrpSpPr>
            <p:nvPr/>
          </p:nvGrpSpPr>
          <p:grpSpPr bwMode="auto">
            <a:xfrm>
              <a:off x="1602" y="2848"/>
              <a:ext cx="254" cy="255"/>
              <a:chOff x="1602" y="2848"/>
              <a:chExt cx="254" cy="255"/>
            </a:xfrm>
          </p:grpSpPr>
          <p:sp>
            <p:nvSpPr>
              <p:cNvPr id="19508" name="Rectangle 31"/>
              <p:cNvSpPr>
                <a:spLocks noChangeArrowheads="1"/>
              </p:cNvSpPr>
              <p:nvPr/>
            </p:nvSpPr>
            <p:spPr bwMode="auto">
              <a:xfrm>
                <a:off x="1602" y="2848"/>
                <a:ext cx="254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09" name="Rectangle 32"/>
              <p:cNvSpPr>
                <a:spLocks noChangeArrowheads="1"/>
              </p:cNvSpPr>
              <p:nvPr/>
            </p:nvSpPr>
            <p:spPr bwMode="auto">
              <a:xfrm>
                <a:off x="1602" y="2848"/>
                <a:ext cx="254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 b="1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B</a:t>
                </a:r>
              </a:p>
            </p:txBody>
          </p:sp>
        </p:grpSp>
        <p:grpSp>
          <p:nvGrpSpPr>
            <p:cNvPr id="19469" name="Group 33"/>
            <p:cNvGrpSpPr>
              <a:grpSpLocks/>
            </p:cNvGrpSpPr>
            <p:nvPr/>
          </p:nvGrpSpPr>
          <p:grpSpPr bwMode="auto">
            <a:xfrm>
              <a:off x="1857" y="2848"/>
              <a:ext cx="494" cy="255"/>
              <a:chOff x="1857" y="2848"/>
              <a:chExt cx="494" cy="255"/>
            </a:xfrm>
          </p:grpSpPr>
          <p:sp>
            <p:nvSpPr>
              <p:cNvPr id="19506" name="Rectangle 34"/>
              <p:cNvSpPr>
                <a:spLocks noChangeArrowheads="1"/>
              </p:cNvSpPr>
              <p:nvPr/>
            </p:nvSpPr>
            <p:spPr bwMode="auto">
              <a:xfrm>
                <a:off x="1857" y="2848"/>
                <a:ext cx="494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07" name="Rectangle 35"/>
              <p:cNvSpPr>
                <a:spLocks noChangeArrowheads="1"/>
              </p:cNvSpPr>
              <p:nvPr/>
            </p:nvSpPr>
            <p:spPr bwMode="auto">
              <a:xfrm>
                <a:off x="1857" y="2848"/>
                <a:ext cx="494" cy="255"/>
              </a:xfrm>
              <a:prstGeom prst="rect">
                <a:avLst/>
              </a:prstGeom>
              <a:solidFill>
                <a:srgbClr val="DDEEEE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 b="1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A^B</a:t>
                </a:r>
              </a:p>
            </p:txBody>
          </p:sp>
        </p:grpSp>
        <p:grpSp>
          <p:nvGrpSpPr>
            <p:cNvPr id="19470" name="Group 36"/>
            <p:cNvGrpSpPr>
              <a:grpSpLocks/>
            </p:cNvGrpSpPr>
            <p:nvPr/>
          </p:nvGrpSpPr>
          <p:grpSpPr bwMode="auto">
            <a:xfrm>
              <a:off x="1347" y="3104"/>
              <a:ext cx="254" cy="255"/>
              <a:chOff x="1347" y="3104"/>
              <a:chExt cx="254" cy="255"/>
            </a:xfrm>
          </p:grpSpPr>
          <p:sp>
            <p:nvSpPr>
              <p:cNvPr id="19504" name="Rectangle 37"/>
              <p:cNvSpPr>
                <a:spLocks noChangeArrowheads="1"/>
              </p:cNvSpPr>
              <p:nvPr/>
            </p:nvSpPr>
            <p:spPr bwMode="auto">
              <a:xfrm>
                <a:off x="1347" y="3104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05" name="Rectangle 38"/>
              <p:cNvSpPr>
                <a:spLocks noChangeArrowheads="1"/>
              </p:cNvSpPr>
              <p:nvPr/>
            </p:nvSpPr>
            <p:spPr bwMode="auto">
              <a:xfrm>
                <a:off x="1347" y="3104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F</a:t>
                </a:r>
              </a:p>
            </p:txBody>
          </p:sp>
        </p:grpSp>
        <p:grpSp>
          <p:nvGrpSpPr>
            <p:cNvPr id="19471" name="Group 39"/>
            <p:cNvGrpSpPr>
              <a:grpSpLocks/>
            </p:cNvGrpSpPr>
            <p:nvPr/>
          </p:nvGrpSpPr>
          <p:grpSpPr bwMode="auto">
            <a:xfrm>
              <a:off x="1602" y="3104"/>
              <a:ext cx="254" cy="255"/>
              <a:chOff x="1602" y="3104"/>
              <a:chExt cx="254" cy="255"/>
            </a:xfrm>
          </p:grpSpPr>
          <p:sp>
            <p:nvSpPr>
              <p:cNvPr id="19502" name="Rectangle 40"/>
              <p:cNvSpPr>
                <a:spLocks noChangeArrowheads="1"/>
              </p:cNvSpPr>
              <p:nvPr/>
            </p:nvSpPr>
            <p:spPr bwMode="auto">
              <a:xfrm>
                <a:off x="1602" y="3104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03" name="Rectangle 41"/>
              <p:cNvSpPr>
                <a:spLocks noChangeArrowheads="1"/>
              </p:cNvSpPr>
              <p:nvPr/>
            </p:nvSpPr>
            <p:spPr bwMode="auto">
              <a:xfrm>
                <a:off x="1602" y="3104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F</a:t>
                </a:r>
              </a:p>
            </p:txBody>
          </p:sp>
        </p:grpSp>
        <p:grpSp>
          <p:nvGrpSpPr>
            <p:cNvPr id="19472" name="Group 42"/>
            <p:cNvGrpSpPr>
              <a:grpSpLocks/>
            </p:cNvGrpSpPr>
            <p:nvPr/>
          </p:nvGrpSpPr>
          <p:grpSpPr bwMode="auto">
            <a:xfrm>
              <a:off x="1857" y="3104"/>
              <a:ext cx="494" cy="255"/>
              <a:chOff x="1857" y="3104"/>
              <a:chExt cx="494" cy="255"/>
            </a:xfrm>
          </p:grpSpPr>
          <p:sp>
            <p:nvSpPr>
              <p:cNvPr id="19500" name="Rectangle 43"/>
              <p:cNvSpPr>
                <a:spLocks noChangeArrowheads="1"/>
              </p:cNvSpPr>
              <p:nvPr/>
            </p:nvSpPr>
            <p:spPr bwMode="auto">
              <a:xfrm>
                <a:off x="1857" y="3104"/>
                <a:ext cx="49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501" name="Rectangle 44"/>
              <p:cNvSpPr>
                <a:spLocks noChangeArrowheads="1"/>
              </p:cNvSpPr>
              <p:nvPr/>
            </p:nvSpPr>
            <p:spPr bwMode="auto">
              <a:xfrm>
                <a:off x="1857" y="3104"/>
                <a:ext cx="49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F</a:t>
                </a:r>
              </a:p>
            </p:txBody>
          </p:sp>
        </p:grpSp>
        <p:grpSp>
          <p:nvGrpSpPr>
            <p:cNvPr id="19473" name="Group 45"/>
            <p:cNvGrpSpPr>
              <a:grpSpLocks/>
            </p:cNvGrpSpPr>
            <p:nvPr/>
          </p:nvGrpSpPr>
          <p:grpSpPr bwMode="auto">
            <a:xfrm>
              <a:off x="1347" y="3360"/>
              <a:ext cx="254" cy="255"/>
              <a:chOff x="1347" y="3360"/>
              <a:chExt cx="254" cy="255"/>
            </a:xfrm>
          </p:grpSpPr>
          <p:sp>
            <p:nvSpPr>
              <p:cNvPr id="19498" name="Rectangle 46"/>
              <p:cNvSpPr>
                <a:spLocks noChangeArrowheads="1"/>
              </p:cNvSpPr>
              <p:nvPr/>
            </p:nvSpPr>
            <p:spPr bwMode="auto">
              <a:xfrm>
                <a:off x="1347" y="3360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499" name="Rectangle 47"/>
              <p:cNvSpPr>
                <a:spLocks noChangeArrowheads="1"/>
              </p:cNvSpPr>
              <p:nvPr/>
            </p:nvSpPr>
            <p:spPr bwMode="auto">
              <a:xfrm>
                <a:off x="1347" y="3360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V</a:t>
                </a:r>
              </a:p>
            </p:txBody>
          </p:sp>
        </p:grpSp>
        <p:grpSp>
          <p:nvGrpSpPr>
            <p:cNvPr id="19474" name="Group 48"/>
            <p:cNvGrpSpPr>
              <a:grpSpLocks/>
            </p:cNvGrpSpPr>
            <p:nvPr/>
          </p:nvGrpSpPr>
          <p:grpSpPr bwMode="auto">
            <a:xfrm>
              <a:off x="1602" y="3360"/>
              <a:ext cx="254" cy="255"/>
              <a:chOff x="1602" y="3360"/>
              <a:chExt cx="254" cy="255"/>
            </a:xfrm>
          </p:grpSpPr>
          <p:sp>
            <p:nvSpPr>
              <p:cNvPr id="19496" name="Rectangle 49"/>
              <p:cNvSpPr>
                <a:spLocks noChangeArrowheads="1"/>
              </p:cNvSpPr>
              <p:nvPr/>
            </p:nvSpPr>
            <p:spPr bwMode="auto">
              <a:xfrm>
                <a:off x="1602" y="3360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497" name="Rectangle 50"/>
              <p:cNvSpPr>
                <a:spLocks noChangeArrowheads="1"/>
              </p:cNvSpPr>
              <p:nvPr/>
            </p:nvSpPr>
            <p:spPr bwMode="auto">
              <a:xfrm>
                <a:off x="1602" y="3360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F</a:t>
                </a:r>
              </a:p>
            </p:txBody>
          </p:sp>
        </p:grpSp>
        <p:grpSp>
          <p:nvGrpSpPr>
            <p:cNvPr id="19475" name="Group 51"/>
            <p:cNvGrpSpPr>
              <a:grpSpLocks/>
            </p:cNvGrpSpPr>
            <p:nvPr/>
          </p:nvGrpSpPr>
          <p:grpSpPr bwMode="auto">
            <a:xfrm>
              <a:off x="1857" y="3360"/>
              <a:ext cx="494" cy="255"/>
              <a:chOff x="1857" y="3360"/>
              <a:chExt cx="494" cy="255"/>
            </a:xfrm>
          </p:grpSpPr>
          <p:sp>
            <p:nvSpPr>
              <p:cNvPr id="19494" name="Rectangle 52"/>
              <p:cNvSpPr>
                <a:spLocks noChangeArrowheads="1"/>
              </p:cNvSpPr>
              <p:nvPr/>
            </p:nvSpPr>
            <p:spPr bwMode="auto">
              <a:xfrm>
                <a:off x="1857" y="3360"/>
                <a:ext cx="49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495" name="Rectangle 53"/>
              <p:cNvSpPr>
                <a:spLocks noChangeArrowheads="1"/>
              </p:cNvSpPr>
              <p:nvPr/>
            </p:nvSpPr>
            <p:spPr bwMode="auto">
              <a:xfrm>
                <a:off x="1857" y="3360"/>
                <a:ext cx="49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F</a:t>
                </a:r>
              </a:p>
            </p:txBody>
          </p:sp>
        </p:grpSp>
        <p:grpSp>
          <p:nvGrpSpPr>
            <p:cNvPr id="19476" name="Group 54"/>
            <p:cNvGrpSpPr>
              <a:grpSpLocks/>
            </p:cNvGrpSpPr>
            <p:nvPr/>
          </p:nvGrpSpPr>
          <p:grpSpPr bwMode="auto">
            <a:xfrm>
              <a:off x="1347" y="3616"/>
              <a:ext cx="254" cy="255"/>
              <a:chOff x="1347" y="3616"/>
              <a:chExt cx="254" cy="255"/>
            </a:xfrm>
          </p:grpSpPr>
          <p:sp>
            <p:nvSpPr>
              <p:cNvPr id="19492" name="Rectangle 55"/>
              <p:cNvSpPr>
                <a:spLocks noChangeArrowheads="1"/>
              </p:cNvSpPr>
              <p:nvPr/>
            </p:nvSpPr>
            <p:spPr bwMode="auto">
              <a:xfrm>
                <a:off x="1347" y="3616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493" name="Rectangle 56"/>
              <p:cNvSpPr>
                <a:spLocks noChangeArrowheads="1"/>
              </p:cNvSpPr>
              <p:nvPr/>
            </p:nvSpPr>
            <p:spPr bwMode="auto">
              <a:xfrm>
                <a:off x="1347" y="3616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F</a:t>
                </a:r>
              </a:p>
            </p:txBody>
          </p:sp>
        </p:grpSp>
        <p:grpSp>
          <p:nvGrpSpPr>
            <p:cNvPr id="19477" name="Group 57"/>
            <p:cNvGrpSpPr>
              <a:grpSpLocks/>
            </p:cNvGrpSpPr>
            <p:nvPr/>
          </p:nvGrpSpPr>
          <p:grpSpPr bwMode="auto">
            <a:xfrm>
              <a:off x="1602" y="3616"/>
              <a:ext cx="254" cy="255"/>
              <a:chOff x="1602" y="3616"/>
              <a:chExt cx="254" cy="255"/>
            </a:xfrm>
          </p:grpSpPr>
          <p:sp>
            <p:nvSpPr>
              <p:cNvPr id="19490" name="Rectangle 58"/>
              <p:cNvSpPr>
                <a:spLocks noChangeArrowheads="1"/>
              </p:cNvSpPr>
              <p:nvPr/>
            </p:nvSpPr>
            <p:spPr bwMode="auto">
              <a:xfrm>
                <a:off x="1602" y="3616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491" name="Rectangle 59"/>
              <p:cNvSpPr>
                <a:spLocks noChangeArrowheads="1"/>
              </p:cNvSpPr>
              <p:nvPr/>
            </p:nvSpPr>
            <p:spPr bwMode="auto">
              <a:xfrm>
                <a:off x="1602" y="3616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V</a:t>
                </a:r>
              </a:p>
            </p:txBody>
          </p:sp>
        </p:grpSp>
        <p:grpSp>
          <p:nvGrpSpPr>
            <p:cNvPr id="19478" name="Group 60"/>
            <p:cNvGrpSpPr>
              <a:grpSpLocks/>
            </p:cNvGrpSpPr>
            <p:nvPr/>
          </p:nvGrpSpPr>
          <p:grpSpPr bwMode="auto">
            <a:xfrm>
              <a:off x="1857" y="3616"/>
              <a:ext cx="494" cy="255"/>
              <a:chOff x="1857" y="3616"/>
              <a:chExt cx="494" cy="255"/>
            </a:xfrm>
          </p:grpSpPr>
          <p:sp>
            <p:nvSpPr>
              <p:cNvPr id="19488" name="Rectangle 61"/>
              <p:cNvSpPr>
                <a:spLocks noChangeArrowheads="1"/>
              </p:cNvSpPr>
              <p:nvPr/>
            </p:nvSpPr>
            <p:spPr bwMode="auto">
              <a:xfrm>
                <a:off x="1857" y="3616"/>
                <a:ext cx="49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489" name="Rectangle 62"/>
              <p:cNvSpPr>
                <a:spLocks noChangeArrowheads="1"/>
              </p:cNvSpPr>
              <p:nvPr/>
            </p:nvSpPr>
            <p:spPr bwMode="auto">
              <a:xfrm>
                <a:off x="1857" y="3616"/>
                <a:ext cx="49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F</a:t>
                </a:r>
              </a:p>
            </p:txBody>
          </p:sp>
        </p:grpSp>
        <p:grpSp>
          <p:nvGrpSpPr>
            <p:cNvPr id="19479" name="Group 63"/>
            <p:cNvGrpSpPr>
              <a:grpSpLocks/>
            </p:cNvGrpSpPr>
            <p:nvPr/>
          </p:nvGrpSpPr>
          <p:grpSpPr bwMode="auto">
            <a:xfrm>
              <a:off x="1347" y="3872"/>
              <a:ext cx="254" cy="255"/>
              <a:chOff x="1347" y="3872"/>
              <a:chExt cx="254" cy="255"/>
            </a:xfrm>
          </p:grpSpPr>
          <p:sp>
            <p:nvSpPr>
              <p:cNvPr id="19486" name="Rectangle 64"/>
              <p:cNvSpPr>
                <a:spLocks noChangeArrowheads="1"/>
              </p:cNvSpPr>
              <p:nvPr/>
            </p:nvSpPr>
            <p:spPr bwMode="auto">
              <a:xfrm>
                <a:off x="1347" y="3872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487" name="Rectangle 65"/>
              <p:cNvSpPr>
                <a:spLocks noChangeArrowheads="1"/>
              </p:cNvSpPr>
              <p:nvPr/>
            </p:nvSpPr>
            <p:spPr bwMode="auto">
              <a:xfrm>
                <a:off x="1347" y="3872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V</a:t>
                </a:r>
              </a:p>
            </p:txBody>
          </p:sp>
        </p:grpSp>
        <p:grpSp>
          <p:nvGrpSpPr>
            <p:cNvPr id="19480" name="Group 66"/>
            <p:cNvGrpSpPr>
              <a:grpSpLocks/>
            </p:cNvGrpSpPr>
            <p:nvPr/>
          </p:nvGrpSpPr>
          <p:grpSpPr bwMode="auto">
            <a:xfrm>
              <a:off x="1602" y="3872"/>
              <a:ext cx="254" cy="255"/>
              <a:chOff x="1602" y="3872"/>
              <a:chExt cx="254" cy="255"/>
            </a:xfrm>
          </p:grpSpPr>
          <p:sp>
            <p:nvSpPr>
              <p:cNvPr id="19484" name="Rectangle 67"/>
              <p:cNvSpPr>
                <a:spLocks noChangeArrowheads="1"/>
              </p:cNvSpPr>
              <p:nvPr/>
            </p:nvSpPr>
            <p:spPr bwMode="auto">
              <a:xfrm>
                <a:off x="1602" y="3872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485" name="Rectangle 68"/>
              <p:cNvSpPr>
                <a:spLocks noChangeArrowheads="1"/>
              </p:cNvSpPr>
              <p:nvPr/>
            </p:nvSpPr>
            <p:spPr bwMode="auto">
              <a:xfrm>
                <a:off x="1602" y="3872"/>
                <a:ext cx="25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V</a:t>
                </a:r>
              </a:p>
            </p:txBody>
          </p:sp>
        </p:grpSp>
        <p:grpSp>
          <p:nvGrpSpPr>
            <p:cNvPr id="19481" name="Group 69"/>
            <p:cNvGrpSpPr>
              <a:grpSpLocks/>
            </p:cNvGrpSpPr>
            <p:nvPr/>
          </p:nvGrpSpPr>
          <p:grpSpPr bwMode="auto">
            <a:xfrm>
              <a:off x="1857" y="3872"/>
              <a:ext cx="494" cy="255"/>
              <a:chOff x="1857" y="3872"/>
              <a:chExt cx="494" cy="255"/>
            </a:xfrm>
          </p:grpSpPr>
          <p:sp>
            <p:nvSpPr>
              <p:cNvPr id="19482" name="Rectangle 70"/>
              <p:cNvSpPr>
                <a:spLocks noChangeArrowheads="1"/>
              </p:cNvSpPr>
              <p:nvPr/>
            </p:nvSpPr>
            <p:spPr bwMode="auto">
              <a:xfrm>
                <a:off x="1857" y="3872"/>
                <a:ext cx="49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pt-BR"/>
              </a:p>
            </p:txBody>
          </p:sp>
          <p:sp>
            <p:nvSpPr>
              <p:cNvPr id="19483" name="Rectangle 71"/>
              <p:cNvSpPr>
                <a:spLocks noChangeArrowheads="1"/>
              </p:cNvSpPr>
              <p:nvPr/>
            </p:nvSpPr>
            <p:spPr bwMode="auto">
              <a:xfrm>
                <a:off x="1857" y="3872"/>
                <a:ext cx="494" cy="255"/>
              </a:xfrm>
              <a:prstGeom prst="rect">
                <a:avLst/>
              </a:prstGeom>
              <a:solidFill>
                <a:srgbClr val="DDDDDD"/>
              </a:solidFill>
              <a:ln w="9525">
                <a:noFill/>
                <a:round/>
                <a:headEnd/>
                <a:tailEnd/>
              </a:ln>
            </p:spPr>
            <p:txBody>
              <a:bodyPr lIns="90000" tIns="107280" rIns="90000" bIns="46800" anchor="ctr"/>
              <a:lstStyle/>
              <a:p>
                <a:pPr>
                  <a:lnSpc>
                    <a:spcPct val="80000"/>
                  </a:lnSpc>
                  <a:buClr>
                    <a:srgbClr val="000000"/>
                  </a:buClr>
                  <a:buSzPct val="100000"/>
                  <a:buFont typeface="Times New Roman" pitchFamily="18" charset="0"/>
                  <a:buNone/>
                  <a:tabLst>
                    <a:tab pos="0" algn="l"/>
                    <a:tab pos="447675" algn="l"/>
                    <a:tab pos="896938" algn="l"/>
                    <a:tab pos="1346200" algn="l"/>
                    <a:tab pos="1795463" algn="l"/>
                    <a:tab pos="2244725" algn="l"/>
                    <a:tab pos="2693988" algn="l"/>
                    <a:tab pos="3143250" algn="l"/>
                    <a:tab pos="3592513" algn="l"/>
                    <a:tab pos="4041775" algn="l"/>
                    <a:tab pos="4491038" algn="l"/>
                    <a:tab pos="4940300" algn="l"/>
                    <a:tab pos="5389563" algn="l"/>
                    <a:tab pos="5838825" algn="l"/>
                    <a:tab pos="6288088" algn="l"/>
                    <a:tab pos="6737350" algn="l"/>
                    <a:tab pos="7186613" algn="l"/>
                    <a:tab pos="7635875" algn="l"/>
                    <a:tab pos="8085138" algn="l"/>
                    <a:tab pos="8534400" algn="l"/>
                    <a:tab pos="8983663" algn="l"/>
                  </a:tabLst>
                </a:pPr>
                <a:r>
                  <a:rPr lang="pt-BR" sz="2400">
                    <a:solidFill>
                      <a:srgbClr val="000000"/>
                    </a:solidFill>
                    <a:latin typeface="Times New Roman" pitchFamily="18" charset="0"/>
                    <a:ea typeface="Lucida Sans Unicode" pitchFamily="34" charset="0"/>
                    <a:cs typeface="Lucida Sans Unicode" pitchFamily="34" charset="0"/>
                  </a:rPr>
                  <a:t>V</a:t>
                </a:r>
              </a:p>
            </p:txBody>
          </p:sp>
        </p:grpSp>
      </p:grpSp>
      <p:sp>
        <p:nvSpPr>
          <p:cNvPr id="19466" name="Rectangle 72"/>
          <p:cNvSpPr>
            <a:spLocks noChangeArrowheads="1"/>
          </p:cNvSpPr>
          <p:nvPr/>
        </p:nvSpPr>
        <p:spPr bwMode="auto">
          <a:xfrm>
            <a:off x="0" y="4445000"/>
            <a:ext cx="9144000" cy="5461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000" tIns="87120" rIns="90000" bIns="46800">
            <a:spAutoFit/>
          </a:bodyPr>
          <a:lstStyle/>
          <a:p>
            <a:pPr>
              <a:lnSpc>
                <a:spcPct val="80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1600" b="1">
              <a:solidFill>
                <a:srgbClr val="000000"/>
              </a:solidFill>
              <a:latin typeface="Times New Roman" pitchFamily="18" charset="0"/>
              <a:ea typeface="Lucida Sans Unicode" pitchFamily="34" charset="0"/>
              <a:cs typeface="Lucida Sans Unicode" pitchFamily="34" charset="0"/>
            </a:endParaRPr>
          </a:p>
          <a:p>
            <a:pPr eaLnBrk="0" hangingPunct="0">
              <a:lnSpc>
                <a:spcPct val="93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n-GB" sz="1600" b="1">
              <a:solidFill>
                <a:srgbClr val="000000"/>
              </a:solidFill>
              <a:latin typeface="Times New Roman" pitchFamily="18" charset="0"/>
              <a:ea typeface="Lucida Sans Unicode" pitchFamily="34" charset="0"/>
              <a:cs typeface="Lucida Sans Unicode" pitchFamily="34" charset="0"/>
            </a:endParaRP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Para que usar a lógica?</a:t>
            </a:r>
          </a:p>
        </p:txBody>
      </p:sp>
      <p:sp>
        <p:nvSpPr>
          <p:cNvPr id="18434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395288" y="2349500"/>
            <a:ext cx="8458200" cy="1412875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/>
              <a:t>Para a resolução de problemas.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35038" t="30390" r="18500" b="20586"/>
          <a:stretch/>
        </p:blipFill>
        <p:spPr>
          <a:xfrm>
            <a:off x="3448" y="0"/>
            <a:ext cx="9179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82468"/>
      </p:ext>
    </p:extLst>
  </p:cSld>
  <p:clrMapOvr>
    <a:masterClrMapping/>
  </p:clrMapOvr>
  <p:transition spd="med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Computador</a:t>
            </a:r>
          </a:p>
        </p:txBody>
      </p:sp>
      <p:sp>
        <p:nvSpPr>
          <p:cNvPr id="19458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323850" y="1484313"/>
            <a:ext cx="8458200" cy="5038725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Hardware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Indica as partes físicas, elétricas e mecânicas de um computador.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Equipamento.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Software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Conjunto dos componentes que não fazem parte do equipamento físico propriamente dito e que incluem as instruções e programas (e os dados a eles associados) empregados durante a utilização do sistema.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Programas.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571500" y="371475"/>
            <a:ext cx="8062913" cy="719138"/>
          </a:xfrm>
        </p:spPr>
        <p:txBody>
          <a:bodyPr lIns="90000" tIns="85608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smtClean="0"/>
              <a:t>Da Lógica à Programação</a:t>
            </a:r>
          </a:p>
        </p:txBody>
      </p:sp>
      <p:sp>
        <p:nvSpPr>
          <p:cNvPr id="26626" name="Rectangle 2"/>
          <p:cNvSpPr>
            <a:spLocks noGrp="1" noRot="1" noChangeArrowheads="1"/>
          </p:cNvSpPr>
          <p:nvPr>
            <p:ph type="body" idx="4294967295"/>
          </p:nvPr>
        </p:nvSpPr>
        <p:spPr>
          <a:xfrm>
            <a:off x="323850" y="1341438"/>
            <a:ext cx="8458200" cy="5516562"/>
          </a:xfrm>
        </p:spPr>
        <p:txBody>
          <a:bodyPr lIns="90000" tIns="64440" rIns="90000" bIns="46800"/>
          <a:lstStyle/>
          <a:p>
            <a:pPr marL="431800" indent="-323850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 lógica de programação pode ser exercida longe de um computador. Primeiro é necessário aprender a “pensar” da forma como um computador opera, para depois programá-lo em vias de fato.</a:t>
            </a:r>
          </a:p>
          <a:p>
            <a:pPr marL="431800" indent="-323850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9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Para aprender a trabalhar o raciocínio lógico nos moldes da programação de computadores é necessário aprender a fazer uso de algoritmos computacionais.</a:t>
            </a:r>
          </a:p>
          <a:p>
            <a:pPr marL="431800" indent="-323850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0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Após ter uma nítida noção do que é programar é aconselhável fazer uso de uma linguagem de programação de fácil utilização que permita uma visão clara do que é a programação.</a:t>
            </a:r>
          </a:p>
          <a:p>
            <a:pPr marL="431800" indent="-323850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9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Em seguida é interessante aprofundar o estudo da lógica de programação focando o aprendizado do tema “estrutura de dados”.</a:t>
            </a:r>
          </a:p>
          <a:p>
            <a:pPr marL="431800" indent="-323850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0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 partir deste ponto ficará fácil aprender uma nova linguagem.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571500" y="371475"/>
            <a:ext cx="8062913" cy="719138"/>
          </a:xfrm>
        </p:spPr>
        <p:txBody>
          <a:bodyPr lIns="90000" tIns="85608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smtClean="0"/>
              <a:t>Lógica de Programação</a:t>
            </a:r>
          </a:p>
        </p:txBody>
      </p:sp>
      <p:sp>
        <p:nvSpPr>
          <p:cNvPr id="25602" name="Rectangle 2"/>
          <p:cNvSpPr>
            <a:spLocks noGrp="1" noRot="1" noChangeArrowheads="1"/>
          </p:cNvSpPr>
          <p:nvPr>
            <p:ph type="body" idx="4294967295"/>
          </p:nvPr>
        </p:nvSpPr>
        <p:spPr>
          <a:xfrm>
            <a:off x="395288" y="1628775"/>
            <a:ext cx="8458200" cy="4857750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Para tornar-se um programador é necessário aprender a fazer uso da lógica de programação.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É necessário entender como um computador manipula as informações em sua memória e as direciona através do processamento.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Este conhecimento é adquirido com muito treino e persistência intelectual.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Outro ponto a ser considerado é o fato de se aprender a programar utilizando-se as técnicas de algoritmos primeiro.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Tendo sido desenvolvida a habilidade de montar os algoritmos, passa-se para a fase de codificá-los em uma determinada linguagem de programação.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571500" y="371475"/>
            <a:ext cx="8572500" cy="719138"/>
          </a:xfrm>
        </p:spPr>
        <p:txBody>
          <a:bodyPr lIns="90000" tIns="85608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</a:pPr>
            <a:r>
              <a:rPr lang="pt-BR" smtClean="0"/>
              <a:t>O que é lógica de programação?</a:t>
            </a:r>
          </a:p>
        </p:txBody>
      </p:sp>
      <p:sp>
        <p:nvSpPr>
          <p:cNvPr id="25602" name="Rectangle 2"/>
          <p:cNvSpPr>
            <a:spLocks noGrp="1" noRot="1" noChangeArrowheads="1"/>
          </p:cNvSpPr>
          <p:nvPr>
            <p:ph type="body" idx="4294967295"/>
          </p:nvPr>
        </p:nvSpPr>
        <p:spPr>
          <a:xfrm>
            <a:off x="395288" y="2133600"/>
            <a:ext cx="8458200" cy="3024188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400" smtClean="0">
                <a:latin typeface="Verdana" pitchFamily="34" charset="0"/>
              </a:rPr>
              <a:t>	</a:t>
            </a:r>
            <a:r>
              <a:rPr lang="pt-BR" sz="2800" smtClean="0">
                <a:latin typeface="Verdana" pitchFamily="34" charset="0"/>
              </a:rPr>
              <a:t>Lógica de programação é, antes de tudo, uma forma de organizarmos as instruções que serão enviadas ao processador e para entendermos como isso é feito, primeiro precisamos entender como é o funcionamento básico de um computador.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250825" y="371475"/>
            <a:ext cx="8893175" cy="719138"/>
          </a:xfrm>
        </p:spPr>
        <p:txBody>
          <a:bodyPr lIns="90000" tIns="85608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</a:pPr>
            <a:r>
              <a:rPr lang="pt-BR" sz="3600" smtClean="0"/>
              <a:t>Acompanhe o diagrama...</a:t>
            </a:r>
          </a:p>
        </p:txBody>
      </p:sp>
      <p:sp>
        <p:nvSpPr>
          <p:cNvPr id="25602" name="Rectangle 2"/>
          <p:cNvSpPr>
            <a:spLocks noGrp="1" noRot="1" noChangeArrowheads="1"/>
          </p:cNvSpPr>
          <p:nvPr>
            <p:ph type="body" idx="4294967295"/>
          </p:nvPr>
        </p:nvSpPr>
        <p:spPr>
          <a:xfrm>
            <a:off x="395288" y="2133600"/>
            <a:ext cx="8458200" cy="3024188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400" smtClean="0">
                <a:latin typeface="Verdana" pitchFamily="34" charset="0"/>
              </a:rPr>
              <a:t>	</a:t>
            </a:r>
            <a:endParaRPr lang="pt-BR" sz="2800" smtClean="0">
              <a:latin typeface="Verdana" pitchFamily="34" charset="0"/>
            </a:endParaRPr>
          </a:p>
        </p:txBody>
      </p:sp>
      <p:pic>
        <p:nvPicPr>
          <p:cNvPr id="89092" name="Imagem 2" descr="Introdução a lógica de programação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16013" y="1773238"/>
            <a:ext cx="69850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rrowheads="1"/>
          </p:cNvSpPr>
          <p:nvPr>
            <p:ph type="body" idx="4294967295"/>
          </p:nvPr>
        </p:nvSpPr>
        <p:spPr>
          <a:xfrm>
            <a:off x="395288" y="2133600"/>
            <a:ext cx="8458200" cy="3024188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400" smtClean="0">
                <a:latin typeface="Verdana" pitchFamily="34" charset="0"/>
              </a:rPr>
              <a:t>	</a:t>
            </a:r>
            <a:endParaRPr lang="pt-BR" sz="2800" smtClean="0">
              <a:latin typeface="Verdana" pitchFamily="34" charset="0"/>
            </a:endParaRPr>
          </a:p>
        </p:txBody>
      </p:sp>
      <p:sp>
        <p:nvSpPr>
          <p:cNvPr id="2" name="Rectangle 2"/>
          <p:cNvSpPr>
            <a:spLocks noRot="1" noChangeArrowheads="1"/>
          </p:cNvSpPr>
          <p:nvPr/>
        </p:nvSpPr>
        <p:spPr bwMode="auto">
          <a:xfrm>
            <a:off x="0" y="1268413"/>
            <a:ext cx="9069388" cy="511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67968" rIns="90000" bIns="46800"/>
          <a:lstStyle/>
          <a:p>
            <a:pPr marL="431800" indent="-323850" defTabSz="914400"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Arial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400">
                <a:effectLst>
                  <a:outerShdw blurRad="38100" dist="38100" dir="2700000" algn="tl">
                    <a:srgbClr val="000000"/>
                  </a:outerShdw>
                </a:effectLst>
                <a:latin typeface="Verdana" pitchFamily="34" charset="0"/>
              </a:rPr>
              <a:t>	Todas as informações são passadas pelo processador e depois enviadas ao seu destino sendo que o processador só consegue </a:t>
            </a:r>
            <a:r>
              <a:rPr lang="pt-BR" sz="2400" b="1">
                <a:effectLst>
                  <a:outerShdw blurRad="38100" dist="38100" dir="2700000" algn="tl">
                    <a:srgbClr val="000000"/>
                  </a:outerShdw>
                </a:effectLst>
                <a:latin typeface="Verdana" pitchFamily="34" charset="0"/>
              </a:rPr>
              <a:t>executar uma tarefa por vez,</a:t>
            </a:r>
            <a:r>
              <a:rPr lang="pt-BR" sz="2400">
                <a:effectLst>
                  <a:outerShdw blurRad="38100" dist="38100" dir="2700000" algn="tl">
                    <a:srgbClr val="000000"/>
                  </a:outerShdw>
                </a:effectLst>
                <a:latin typeface="Verdana" pitchFamily="34" charset="0"/>
              </a:rPr>
              <a:t> ou seja, não podemos acessar a memória ao mesmo tempo que acessamos o disco rígido.</a:t>
            </a:r>
          </a:p>
          <a:p>
            <a:pPr marL="431800" indent="-323850" defTabSz="914400"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Arial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400">
                <a:effectLst>
                  <a:outerShdw blurRad="38100" dist="38100" dir="2700000" algn="tl">
                    <a:srgbClr val="000000"/>
                  </a:outerShdw>
                </a:effectLst>
                <a:latin typeface="Verdana" pitchFamily="34" charset="0"/>
              </a:rPr>
              <a:t>	</a:t>
            </a:r>
          </a:p>
          <a:p>
            <a:pPr marL="431800" indent="-323850" defTabSz="914400"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Arial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400">
                <a:effectLst>
                  <a:outerShdw blurRad="38100" dist="38100" dir="2700000" algn="tl">
                    <a:srgbClr val="000000"/>
                  </a:outerShdw>
                </a:effectLst>
                <a:latin typeface="Verdana" pitchFamily="34" charset="0"/>
              </a:rPr>
              <a:t>	Com estas informações podemos concluir que nossa lógica será enviada para o processador e ele deverá fazer o que nós mandamos de forma linear, ou seja, uma coisa de cada vez. Definindo assim que na lógica devemos organizar nosso pensamento de forma linear, vamos a um pequeno exemplo;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5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0" y="836613"/>
            <a:ext cx="4140200" cy="3168650"/>
          </a:xfrm>
          <a:noFill/>
          <a:ln/>
        </p:spPr>
        <p:txBody>
          <a:bodyPr/>
          <a:lstStyle/>
          <a:p>
            <a:pPr>
              <a:lnSpc>
                <a:spcPct val="80000"/>
              </a:lnSpc>
              <a:buFont typeface="Arial" charset="0"/>
              <a:buNone/>
            </a:pPr>
            <a:endParaRPr lang="pt-BR" sz="1400" smtClean="0">
              <a:effectLst/>
              <a:latin typeface="Verdana" pitchFamily="34" charset="0"/>
            </a:endParaRPr>
          </a:p>
          <a:p>
            <a:pPr>
              <a:lnSpc>
                <a:spcPct val="80000"/>
              </a:lnSpc>
              <a:buFont typeface="Arial" charset="0"/>
              <a:buNone/>
            </a:pPr>
            <a:endParaRPr lang="pt-BR" sz="1400" smtClean="0">
              <a:effectLst/>
              <a:latin typeface="Verdana" pitchFamily="34" charset="0"/>
            </a:endParaRPr>
          </a:p>
          <a:p>
            <a:pPr>
              <a:buFont typeface="Arial" charset="0"/>
              <a:buNone/>
            </a:pPr>
            <a:r>
              <a:rPr lang="pt-BR" sz="1600" smtClean="0">
                <a:effectLst/>
                <a:latin typeface="Verdana" pitchFamily="34" charset="0"/>
              </a:rPr>
              <a:t>	Vamos supor que tivéssemos de ensinar nosso computador a atravessar uma porta, portanto deveríamos organizar todas as etapas de forma linear, para isso vamos fazer um simples fluxograma:</a:t>
            </a:r>
          </a:p>
          <a:p>
            <a:pPr>
              <a:lnSpc>
                <a:spcPct val="80000"/>
              </a:lnSpc>
              <a:buFont typeface="Arial" charset="0"/>
              <a:buNone/>
            </a:pPr>
            <a:endParaRPr lang="pt-BR" sz="1600" smtClean="0">
              <a:effectLst/>
              <a:latin typeface="Verdana" pitchFamily="34" charset="0"/>
            </a:endParaRPr>
          </a:p>
          <a:p>
            <a:pPr algn="ctr">
              <a:lnSpc>
                <a:spcPct val="80000"/>
              </a:lnSpc>
              <a:buFont typeface="Arial" charset="0"/>
              <a:buNone/>
            </a:pPr>
            <a:r>
              <a:rPr lang="pt-BR" sz="1400" smtClean="0">
                <a:effectLst/>
                <a:latin typeface="Verdana" pitchFamily="34" charset="0"/>
              </a:rPr>
              <a:t>Fluxograma 1 - Como atravessar a porta</a:t>
            </a:r>
          </a:p>
          <a:p>
            <a:pPr>
              <a:lnSpc>
                <a:spcPct val="80000"/>
              </a:lnSpc>
              <a:buFont typeface="Arial" charset="0"/>
              <a:buNone/>
            </a:pPr>
            <a:endParaRPr lang="pt-BR" sz="1400" smtClean="0">
              <a:effectLst/>
              <a:latin typeface="Verdana" pitchFamily="34" charset="0"/>
            </a:endParaRPr>
          </a:p>
        </p:txBody>
      </p:sp>
      <p:pic>
        <p:nvPicPr>
          <p:cNvPr id="95236" name="Imagem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00563" y="0"/>
            <a:ext cx="30226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9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395288" y="404813"/>
            <a:ext cx="8540750" cy="4498975"/>
          </a:xfrm>
          <a:noFill/>
          <a:ln/>
        </p:spPr>
        <p:txBody>
          <a:bodyPr/>
          <a:lstStyle/>
          <a:p>
            <a:pPr>
              <a:buFont typeface="Arial" charset="0"/>
              <a:buNone/>
            </a:pPr>
            <a:r>
              <a:rPr lang="pt-BR" sz="2000" smtClean="0">
                <a:effectLst/>
                <a:latin typeface="Verdana" pitchFamily="34" charset="0"/>
              </a:rPr>
              <a:t>	O Fluxograma explica todo o processo que o computador teria de fazer até conseguir atravessar a porta, este simples exemplo no mostra como teríamos de organizar nosso código, por exemplo em portugol ficaria da seguinte maneira:</a:t>
            </a:r>
          </a:p>
          <a:p>
            <a:pPr>
              <a:buFont typeface="Arial" charset="0"/>
              <a:buNone/>
            </a:pPr>
            <a:endParaRPr lang="pt-BR" sz="2000" smtClean="0">
              <a:effectLst/>
              <a:latin typeface="Verdana" pitchFamily="34" charset="0"/>
            </a:endParaRPr>
          </a:p>
        </p:txBody>
      </p:sp>
      <p:pic>
        <p:nvPicPr>
          <p:cNvPr id="96262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79613" y="1916113"/>
            <a:ext cx="5976937" cy="4649787"/>
          </a:xfrm>
          <a:prstGeom prst="rect">
            <a:avLst/>
          </a:prstGeom>
          <a:noFill/>
        </p:spPr>
      </p:pic>
    </p:spTree>
  </p:cSld>
  <p:clrMapOvr>
    <a:masterClrMapping/>
  </p:clrMapOvr>
  <p:transition spd="med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Rot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pt-BR" smtClean="0">
                <a:effectLst/>
              </a:rPr>
              <a:t>Fluxograma</a:t>
            </a:r>
            <a:br>
              <a:rPr lang="pt-BR" smtClean="0">
                <a:effectLst/>
              </a:rPr>
            </a:br>
            <a:endParaRPr lang="pt-BR" smtClean="0">
              <a:effectLst/>
            </a:endParaRPr>
          </a:p>
        </p:txBody>
      </p:sp>
      <p:sp>
        <p:nvSpPr>
          <p:cNvPr id="98307" name="Rectangle 3"/>
          <p:cNvSpPr>
            <a:spLocks noGrp="1" noRot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90000"/>
              </a:lnSpc>
              <a:buFont typeface="Arial" charset="0"/>
              <a:buNone/>
            </a:pPr>
            <a:r>
              <a:rPr lang="pt-BR" sz="2000" smtClean="0">
                <a:effectLst/>
                <a:latin typeface="Verdana" pitchFamily="34" charset="0"/>
              </a:rPr>
              <a:t>	Dentre outras técnicas, o fluxograma é uma muito utilizada para fluxos detalhados.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endParaRPr lang="pt-BR" sz="2000" smtClean="0">
              <a:effectLst/>
              <a:latin typeface="Verdana" pitchFamily="34" charset="0"/>
            </a:endParaRP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pt-BR" sz="2000" smtClean="0">
                <a:effectLst/>
                <a:latin typeface="Verdana" pitchFamily="34" charset="0"/>
              </a:rPr>
              <a:t>	Trata-se de uma figura padronizada e textos articulados para mostrar a sequência lógica de execução dos passos de um processo ou suas atividades.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endParaRPr lang="pt-BR" sz="2000" smtClean="0">
              <a:effectLst/>
              <a:latin typeface="Verdana" pitchFamily="34" charset="0"/>
            </a:endParaRP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pt-BR" sz="2000" smtClean="0">
                <a:effectLst/>
                <a:latin typeface="Verdana" pitchFamily="34" charset="0"/>
              </a:rPr>
              <a:t>	O fluxograma serve tanto para mapear processos existentes quanto para estruturar novos processos,permitindo uma visão sistêmica sobre um problema e isto facilita a compreensão dos processos pelas equipes, trazendo melhorias, sobretudo, na comunicação interpessoal dos envolvidos.</a:t>
            </a:r>
          </a:p>
        </p:txBody>
      </p:sp>
    </p:spTree>
  </p:cSld>
  <p:clrMapOvr>
    <a:masterClrMapping/>
  </p:clrMapOvr>
  <p:transition spd="med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Rot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pt-BR" smtClean="0">
                <a:effectLst/>
              </a:rPr>
              <a:t>Principais Componentes</a:t>
            </a:r>
          </a:p>
        </p:txBody>
      </p:sp>
      <p:pic>
        <p:nvPicPr>
          <p:cNvPr id="99332" name="Imagem 1"/>
          <p:cNvPicPr>
            <a:picLocks noGrp="1" noChangeAspect="1" noChangeArrowheads="1"/>
          </p:cNvPicPr>
          <p:nvPr>
            <p:ph type="body" idx="1"/>
          </p:nvPr>
        </p:nvPicPr>
        <p:blipFill>
          <a:blip r:embed="rId2" cstate="print"/>
          <a:srcRect l="19569" t="43242" r="36511" b="31140"/>
          <a:stretch>
            <a:fillRect/>
          </a:stretch>
        </p:blipFill>
        <p:spPr>
          <a:xfrm>
            <a:off x="569913" y="1600200"/>
            <a:ext cx="8002587" cy="4498975"/>
          </a:xfrm>
          <a:noFill/>
          <a:ln/>
        </p:spPr>
      </p:pic>
    </p:spTree>
  </p:cSld>
  <p:clrMapOvr>
    <a:masterClrMapping/>
  </p:clrMapOvr>
  <p:transition spd="med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369888"/>
            <a:ext cx="8064500" cy="650875"/>
          </a:xfrm>
        </p:spPr>
        <p:txBody>
          <a:bodyPr lIns="0" tIns="27720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en-GB" dirty="0" smtClean="0"/>
              <a:t>O </a:t>
            </a:r>
            <a:r>
              <a:rPr lang="en-GB" dirty="0" err="1" smtClean="0"/>
              <a:t>nascimento</a:t>
            </a:r>
            <a:r>
              <a:rPr lang="en-GB" dirty="0" smtClean="0"/>
              <a:t> </a:t>
            </a:r>
            <a:r>
              <a:rPr lang="en-GB" dirty="0" err="1" smtClean="0"/>
              <a:t>da</a:t>
            </a:r>
            <a:r>
              <a:rPr lang="en-GB" dirty="0" smtClean="0"/>
              <a:t> </a:t>
            </a:r>
            <a:r>
              <a:rPr lang="en-GB" dirty="0" err="1" smtClean="0"/>
              <a:t>lógica</a:t>
            </a:r>
            <a:endParaRPr lang="en-GB" dirty="0" smtClean="0"/>
          </a:p>
        </p:txBody>
      </p:sp>
      <p:sp>
        <p:nvSpPr>
          <p:cNvPr id="4098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179388" y="1916113"/>
            <a:ext cx="8640762" cy="1030287"/>
          </a:xfrm>
        </p:spPr>
        <p:txBody>
          <a:bodyPr lIns="0" tIns="62244" rIns="0" bIns="0"/>
          <a:lstStyle/>
          <a:p>
            <a:pPr marL="431800" indent="-323850" algn="just"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en-GB" sz="2600" smtClean="0"/>
              <a:t>"É lógico!" </a:t>
            </a:r>
            <a:r>
              <a:rPr lang="en-GB" sz="2600" smtClean="0">
                <a:latin typeface="Wingdings" pitchFamily="2" charset="2"/>
              </a:rPr>
              <a:t></a:t>
            </a:r>
            <a:r>
              <a:rPr lang="en-GB" sz="2600" smtClean="0"/>
              <a:t> É evidente!</a:t>
            </a:r>
          </a:p>
          <a:p>
            <a:pPr marL="863600" lvl="1" indent="-287338" algn="just"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en-GB" sz="2600" smtClean="0"/>
              <a:t>Conclusão de um raciocínio implícito.</a:t>
            </a:r>
          </a:p>
        </p:txBody>
      </p:sp>
      <p:pic>
        <p:nvPicPr>
          <p:cNvPr id="4100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7163" y="3573463"/>
            <a:ext cx="8986837" cy="22971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361" name="Imagem 14"/>
          <p:cNvPicPr>
            <a:picLocks noChangeAspect="1" noChangeArrowheads="1"/>
          </p:cNvPicPr>
          <p:nvPr/>
        </p:nvPicPr>
        <p:blipFill>
          <a:blip r:embed="rId2" cstate="print"/>
          <a:srcRect l="17140" t="42276" r="37846" b="23622"/>
          <a:stretch>
            <a:fillRect/>
          </a:stretch>
        </p:blipFill>
        <p:spPr bwMode="auto">
          <a:xfrm>
            <a:off x="2339975" y="188913"/>
            <a:ext cx="3600450" cy="1549400"/>
          </a:xfrm>
          <a:prstGeom prst="rect">
            <a:avLst/>
          </a:prstGeom>
          <a:noFill/>
        </p:spPr>
      </p:pic>
      <p:pic>
        <p:nvPicPr>
          <p:cNvPr id="100360" name="Imagem 15"/>
          <p:cNvPicPr>
            <a:picLocks noChangeAspect="1" noChangeArrowheads="1"/>
          </p:cNvPicPr>
          <p:nvPr/>
        </p:nvPicPr>
        <p:blipFill>
          <a:blip r:embed="rId3" cstate="print"/>
          <a:srcRect l="17178" t="43709" r="37697" b="20883"/>
          <a:stretch>
            <a:fillRect/>
          </a:stretch>
        </p:blipFill>
        <p:spPr bwMode="auto">
          <a:xfrm>
            <a:off x="2339975" y="1852613"/>
            <a:ext cx="3600450" cy="1604962"/>
          </a:xfrm>
          <a:prstGeom prst="rect">
            <a:avLst/>
          </a:prstGeom>
          <a:noFill/>
        </p:spPr>
      </p:pic>
      <p:pic>
        <p:nvPicPr>
          <p:cNvPr id="100359" name="Imagem 16"/>
          <p:cNvPicPr>
            <a:picLocks noChangeAspect="1" noChangeArrowheads="1"/>
          </p:cNvPicPr>
          <p:nvPr/>
        </p:nvPicPr>
        <p:blipFill>
          <a:blip r:embed="rId4" cstate="print"/>
          <a:srcRect l="19284" t="41788" r="37846" b="23143"/>
          <a:stretch>
            <a:fillRect/>
          </a:stretch>
        </p:blipFill>
        <p:spPr bwMode="auto">
          <a:xfrm>
            <a:off x="2339975" y="3581400"/>
            <a:ext cx="3600450" cy="1649413"/>
          </a:xfrm>
          <a:prstGeom prst="rect">
            <a:avLst/>
          </a:prstGeom>
          <a:noFill/>
        </p:spPr>
      </p:pic>
      <p:pic>
        <p:nvPicPr>
          <p:cNvPr id="100357" name="Imagem 18"/>
          <p:cNvPicPr>
            <a:picLocks noChangeAspect="1" noChangeArrowheads="1"/>
          </p:cNvPicPr>
          <p:nvPr/>
        </p:nvPicPr>
        <p:blipFill>
          <a:blip r:embed="rId5" cstate="print"/>
          <a:srcRect l="19284" t="44409" r="37846" b="22304"/>
          <a:stretch>
            <a:fillRect/>
          </a:stretch>
        </p:blipFill>
        <p:spPr bwMode="auto">
          <a:xfrm>
            <a:off x="2339975" y="5310188"/>
            <a:ext cx="3600450" cy="1512887"/>
          </a:xfrm>
          <a:prstGeom prst="rect">
            <a:avLst/>
          </a:prstGeom>
          <a:noFill/>
        </p:spPr>
      </p:pic>
      <p:sp>
        <p:nvSpPr>
          <p:cNvPr id="100362" name="Rectangle 10"/>
          <p:cNvSpPr>
            <a:spLocks noChangeArrowheads="1"/>
          </p:cNvSpPr>
          <p:nvPr/>
        </p:nvSpPr>
        <p:spPr bwMode="auto">
          <a:xfrm>
            <a:off x="2411413" y="908050"/>
            <a:ext cx="184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endParaRPr lang="pt-BR"/>
          </a:p>
        </p:txBody>
      </p:sp>
      <p:sp>
        <p:nvSpPr>
          <p:cNvPr id="100364" name="Rectangle 12"/>
          <p:cNvSpPr>
            <a:spLocks noChangeArrowheads="1"/>
          </p:cNvSpPr>
          <p:nvPr/>
        </p:nvSpPr>
        <p:spPr bwMode="auto">
          <a:xfrm>
            <a:off x="0" y="18192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endParaRPr lang="pt-BR"/>
          </a:p>
        </p:txBody>
      </p:sp>
      <p:sp>
        <p:nvSpPr>
          <p:cNvPr id="100365" name="Rectangle 13"/>
          <p:cNvSpPr>
            <a:spLocks noChangeArrowheads="1"/>
          </p:cNvSpPr>
          <p:nvPr/>
        </p:nvSpPr>
        <p:spPr bwMode="auto">
          <a:xfrm>
            <a:off x="0" y="28670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endParaRPr lang="pt-BR"/>
          </a:p>
        </p:txBody>
      </p:sp>
      <p:sp>
        <p:nvSpPr>
          <p:cNvPr id="100366" name="Rectangle 14"/>
          <p:cNvSpPr>
            <a:spLocks noChangeArrowheads="1"/>
          </p:cNvSpPr>
          <p:nvPr/>
        </p:nvSpPr>
        <p:spPr bwMode="auto">
          <a:xfrm>
            <a:off x="0" y="4902200"/>
            <a:ext cx="1841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endParaRPr lang="pt-BR"/>
          </a:p>
        </p:txBody>
      </p:sp>
      <p:sp>
        <p:nvSpPr>
          <p:cNvPr id="100368" name="Rectangle 16"/>
          <p:cNvSpPr>
            <a:spLocks noChangeArrowheads="1"/>
          </p:cNvSpPr>
          <p:nvPr/>
        </p:nvSpPr>
        <p:spPr bwMode="auto">
          <a:xfrm>
            <a:off x="0" y="713422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pPr eaLnBrk="0" hangingPunct="0"/>
            <a:endParaRPr lang="pt-BR"/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381" name="Imagem 17"/>
          <p:cNvPicPr>
            <a:picLocks noChangeAspect="1" noChangeArrowheads="1"/>
          </p:cNvPicPr>
          <p:nvPr/>
        </p:nvPicPr>
        <p:blipFill>
          <a:blip r:embed="rId2" cstate="print"/>
          <a:srcRect l="19281" t="19319" r="35788" b="23665"/>
          <a:stretch>
            <a:fillRect/>
          </a:stretch>
        </p:blipFill>
        <p:spPr bwMode="auto">
          <a:xfrm>
            <a:off x="2843213" y="2349500"/>
            <a:ext cx="3170237" cy="2039938"/>
          </a:xfrm>
          <a:prstGeom prst="rect">
            <a:avLst/>
          </a:prstGeom>
          <a:noFill/>
        </p:spPr>
      </p:pic>
      <p:pic>
        <p:nvPicPr>
          <p:cNvPr id="101382" name="Imagem 19"/>
          <p:cNvPicPr>
            <a:picLocks noChangeAspect="1" noChangeArrowheads="1"/>
          </p:cNvPicPr>
          <p:nvPr/>
        </p:nvPicPr>
        <p:blipFill>
          <a:blip r:embed="rId3" cstate="print"/>
          <a:srcRect l="17155" t="32678" r="33560" b="15506"/>
          <a:stretch>
            <a:fillRect/>
          </a:stretch>
        </p:blipFill>
        <p:spPr bwMode="auto">
          <a:xfrm>
            <a:off x="2843213" y="260350"/>
            <a:ext cx="3205162" cy="1892300"/>
          </a:xfrm>
          <a:prstGeom prst="rect">
            <a:avLst/>
          </a:prstGeom>
          <a:noFill/>
        </p:spPr>
      </p:pic>
      <p:pic>
        <p:nvPicPr>
          <p:cNvPr id="101383" name="Picture 7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43213" y="4581525"/>
            <a:ext cx="3168650" cy="2168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Rot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pt-BR" smtClean="0">
                <a:effectLst/>
              </a:rPr>
              <a:t>Vantagens Fluxograma</a:t>
            </a:r>
          </a:p>
        </p:txBody>
      </p:sp>
      <p:sp>
        <p:nvSpPr>
          <p:cNvPr id="102403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301625" y="1600200"/>
            <a:ext cx="8540750" cy="4997450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  <a:buFont typeface="Arial" charset="0"/>
              <a:buNone/>
            </a:pPr>
            <a:r>
              <a:rPr lang="pt-BR" sz="2000" smtClean="0">
                <a:effectLst/>
                <a:latin typeface="Verdana" pitchFamily="34" charset="0"/>
              </a:rPr>
              <a:t>	</a:t>
            </a:r>
            <a:r>
              <a:rPr lang="pt-BR" sz="2400" smtClean="0">
                <a:effectLst/>
                <a:latin typeface="Verdana" pitchFamily="34" charset="0"/>
              </a:rPr>
              <a:t>Dentre as diversas vantagens no uso de fluxogramas para ferramenta de modelagem de processos o fato de ser uma ferramenta gráfica é uma das principais, pois torna-se muito mais representativo e de fácil compreensão do que um “monte de palavras”.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pt-BR" sz="2400" smtClean="0">
                <a:effectLst/>
                <a:latin typeface="Verdana" pitchFamily="34" charset="0"/>
              </a:rPr>
              <a:t>	Além disto, o fluxograma permite que o processo seja visto globalmente e, dependendo do nível de detalhamento, o mais localmente possível.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pt-BR" sz="2400" smtClean="0">
                <a:effectLst/>
                <a:latin typeface="Verdana" pitchFamily="34" charset="0"/>
              </a:rPr>
              <a:t>	É possível com isto verificar as interações entre os componentes do processo e buscar melhorias nas atividades envolvidas.</a:t>
            </a:r>
          </a:p>
        </p:txBody>
      </p:sp>
    </p:spTree>
  </p:cSld>
  <p:clrMapOvr>
    <a:masterClrMapping/>
  </p:clrMapOvr>
  <p:transition spd="med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79388" y="228600"/>
            <a:ext cx="8662987" cy="1143000"/>
          </a:xfrm>
          <a:noFill/>
          <a:ln/>
        </p:spPr>
        <p:txBody>
          <a:bodyPr/>
          <a:lstStyle/>
          <a:p>
            <a:r>
              <a:rPr lang="pt-BR" sz="3200" smtClean="0">
                <a:effectLst/>
                <a:latin typeface="Verdana" pitchFamily="34" charset="0"/>
              </a:rPr>
              <a:t>Modelando processos usando Fluxogramas</a:t>
            </a:r>
          </a:p>
        </p:txBody>
      </p:sp>
      <p:sp>
        <p:nvSpPr>
          <p:cNvPr id="103427" name="Rectangle 3"/>
          <p:cNvSpPr>
            <a:spLocks noGrp="1" noRot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 typeface="Arial" charset="0"/>
              <a:buNone/>
            </a:pPr>
            <a:r>
              <a:rPr lang="pt-BR" sz="1800" smtClean="0">
                <a:effectLst/>
                <a:latin typeface="Verdana" pitchFamily="34" charset="0"/>
              </a:rPr>
              <a:t>	</a:t>
            </a:r>
            <a:r>
              <a:rPr lang="pt-BR" sz="2000" smtClean="0">
                <a:effectLst/>
                <a:latin typeface="Verdana" pitchFamily="34" charset="0"/>
              </a:rPr>
              <a:t>Para iniciar a preparação de um fluxograma de processo é sempre útil obtermos a rotina do processo.</a:t>
            </a:r>
          </a:p>
          <a:p>
            <a:pPr>
              <a:buFont typeface="Arial" charset="0"/>
              <a:buNone/>
            </a:pPr>
            <a:r>
              <a:rPr lang="pt-BR" sz="2000" smtClean="0">
                <a:effectLst/>
                <a:latin typeface="Verdana" pitchFamily="34" charset="0"/>
              </a:rPr>
              <a:t>	Descobrir como o processo funciona –Investigar e entrevistar as pessoas responsáveis pelo processo.</a:t>
            </a:r>
          </a:p>
          <a:p>
            <a:pPr>
              <a:buFont typeface="Arial" charset="0"/>
              <a:buNone/>
            </a:pPr>
            <a:r>
              <a:rPr lang="pt-BR" sz="1800" smtClean="0">
                <a:effectLst/>
                <a:latin typeface="Verdana" pitchFamily="34" charset="0"/>
              </a:rPr>
              <a:t>.</a:t>
            </a:r>
          </a:p>
          <a:p>
            <a:pPr>
              <a:buFont typeface="Arial" charset="0"/>
              <a:buNone/>
            </a:pPr>
            <a:r>
              <a:rPr lang="pt-BR" sz="2000" smtClean="0">
                <a:effectLst/>
                <a:latin typeface="Verdana" pitchFamily="34" charset="0"/>
              </a:rPr>
              <a:t>	Os fluxogramas também podem ser elaborados para qualquer sequência de eventos de natureza administrativa, como: percurso de uma fatura, fluxo de material, colocação de pessoal, venda ou assistência técnica de um produto.</a:t>
            </a:r>
          </a:p>
          <a:p>
            <a:pPr>
              <a:buFont typeface="Arial" charset="0"/>
              <a:buNone/>
            </a:pPr>
            <a:endParaRPr lang="pt-BR" sz="2000" smtClean="0">
              <a:effectLst/>
              <a:latin typeface="Verdana" pitchFamily="34" charset="0"/>
            </a:endParaRPr>
          </a:p>
          <a:p>
            <a:pPr algn="ctr"/>
            <a:r>
              <a:rPr lang="pt-BR" sz="2800" smtClean="0">
                <a:effectLst/>
              </a:rPr>
              <a:t>Organização é tudo!</a:t>
            </a:r>
          </a:p>
        </p:txBody>
      </p:sp>
    </p:spTree>
  </p:cSld>
  <p:clrMapOvr>
    <a:masterClrMapping/>
  </p:clrMapOvr>
  <p:transition spd="med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01625" y="373063"/>
            <a:ext cx="8540750" cy="679450"/>
          </a:xfrm>
          <a:noFill/>
          <a:ln/>
        </p:spPr>
        <p:txBody>
          <a:bodyPr/>
          <a:lstStyle/>
          <a:p>
            <a:r>
              <a:rPr lang="pt-BR" smtClean="0">
                <a:effectLst/>
              </a:rPr>
              <a:t>Passo a Passo Fluxograma</a:t>
            </a:r>
            <a:br>
              <a:rPr lang="pt-BR" smtClean="0">
                <a:effectLst/>
              </a:rPr>
            </a:br>
            <a:endParaRPr lang="pt-BR" smtClean="0">
              <a:effectLst/>
            </a:endParaRPr>
          </a:p>
        </p:txBody>
      </p:sp>
      <p:sp>
        <p:nvSpPr>
          <p:cNvPr id="104451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301625" y="1268413"/>
            <a:ext cx="8842375" cy="5329237"/>
          </a:xfrm>
          <a:noFill/>
          <a:ln/>
        </p:spPr>
        <p:txBody>
          <a:bodyPr/>
          <a:lstStyle/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r>
              <a:rPr lang="pt-BR" sz="2000" smtClean="0">
                <a:effectLst/>
                <a:latin typeface="Verdana" pitchFamily="34" charset="0"/>
              </a:rPr>
              <a:t>Descreva o objetivo, o escopo e o ponto de vista do processo, o qual será modelado com o fluxograma, esclarecendo o que será feito delimitando a abrangência e a profundidade do seu trabalho;</a:t>
            </a: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endParaRPr lang="pt-BR" sz="800" smtClean="0">
              <a:effectLst/>
              <a:latin typeface="Verdana" pitchFamily="34" charset="0"/>
            </a:endParaRP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r>
              <a:rPr lang="pt-BR" sz="2000" smtClean="0">
                <a:effectLst/>
                <a:latin typeface="Verdana" pitchFamily="34" charset="0"/>
              </a:rPr>
              <a:t>Apesar de parecer óbvio, normalmente o objetivo é esquecido ;</a:t>
            </a: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endParaRPr lang="pt-BR" sz="800" smtClean="0">
              <a:effectLst/>
              <a:latin typeface="Verdana" pitchFamily="34" charset="0"/>
            </a:endParaRP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r>
              <a:rPr lang="pt-BR" sz="2000" smtClean="0">
                <a:effectLst/>
                <a:latin typeface="Verdana" pitchFamily="34" charset="0"/>
              </a:rPr>
              <a:t>Adicione atividades que possam ajudar a esclarecer a compreensão do fluxograma;</a:t>
            </a: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endParaRPr lang="pt-BR" sz="800" smtClean="0">
              <a:effectLst/>
              <a:latin typeface="Verdana" pitchFamily="34" charset="0"/>
            </a:endParaRP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r>
              <a:rPr lang="pt-BR" sz="2000" smtClean="0">
                <a:effectLst/>
                <a:latin typeface="Verdana" pitchFamily="34" charset="0"/>
              </a:rPr>
              <a:t>Evite detalhar demais, além da necessidade;</a:t>
            </a: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endParaRPr lang="pt-BR" sz="900" smtClean="0">
              <a:effectLst/>
              <a:latin typeface="Verdana" pitchFamily="34" charset="0"/>
            </a:endParaRP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r>
              <a:rPr lang="pt-BR" sz="2000" smtClean="0">
                <a:effectLst/>
                <a:latin typeface="Verdana" pitchFamily="34" charset="0"/>
              </a:rPr>
              <a:t>Faça uma análise crítica do fluxograma como um todo e suprima as atividades desnecessárias que não agregam valor à compreensão – Excesso de documentação pode não ser tão útil (não no começo, ao menos)</a:t>
            </a: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endParaRPr lang="pt-BR" sz="800" smtClean="0">
              <a:effectLst/>
              <a:latin typeface="Verdana" pitchFamily="34" charset="0"/>
            </a:endParaRP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r>
              <a:rPr lang="pt-BR" sz="2000" smtClean="0">
                <a:effectLst/>
                <a:latin typeface="Verdana" pitchFamily="34" charset="0"/>
              </a:rPr>
              <a:t>Submeta seu fluxograma a uma pessoa que o conheça o processo e não tenha participado da elaboração.</a:t>
            </a:r>
          </a:p>
          <a:p>
            <a:pPr>
              <a:lnSpc>
                <a:spcPct val="80000"/>
              </a:lnSpc>
              <a:buClr>
                <a:srgbClr val="E9571D"/>
              </a:buClr>
              <a:buSzPct val="85000"/>
              <a:buFont typeface="Wingdings" pitchFamily="2" charset="2"/>
              <a:buChar char="ü"/>
            </a:pPr>
            <a:r>
              <a:rPr lang="pt-BR" sz="2000" smtClean="0">
                <a:effectLst/>
                <a:latin typeface="Verdana" pitchFamily="34" charset="0"/>
              </a:rPr>
              <a:t>São análises fundamentais com sugestões que possam eliminar discrepâncias.</a:t>
            </a:r>
          </a:p>
        </p:txBody>
      </p:sp>
    </p:spTree>
  </p:cSld>
  <p:clrMapOvr>
    <a:masterClrMapping/>
  </p:clrMapOvr>
  <p:transition spd="med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Rot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pt-BR" sz="4000" smtClean="0">
                <a:effectLst/>
                <a:latin typeface="Verdana" pitchFamily="34" charset="0"/>
              </a:rPr>
              <a:t>Dicas para um bom Fluxograma</a:t>
            </a:r>
          </a:p>
        </p:txBody>
      </p:sp>
      <p:sp>
        <p:nvSpPr>
          <p:cNvPr id="105475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323850" y="2060575"/>
            <a:ext cx="8540750" cy="4498975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  <a:buFont typeface="Wingdings" pitchFamily="2" charset="2"/>
              <a:buChar char="ü"/>
            </a:pPr>
            <a:r>
              <a:rPr lang="pt-BR" sz="2400" smtClean="0">
                <a:effectLst/>
                <a:latin typeface="Verdana" pitchFamily="34" charset="0"/>
              </a:rPr>
              <a:t>Determine o conjunto de símbolos a ser usado </a:t>
            </a:r>
          </a:p>
          <a:p>
            <a:pPr>
              <a:lnSpc>
                <a:spcPct val="90000"/>
              </a:lnSpc>
              <a:buFont typeface="Wingdings" pitchFamily="2" charset="2"/>
              <a:buChar char="ü"/>
            </a:pPr>
            <a:r>
              <a:rPr lang="pt-BR" sz="2400" smtClean="0">
                <a:effectLst/>
                <a:latin typeface="Verdana" pitchFamily="34" charset="0"/>
              </a:rPr>
              <a:t>Identifique cada atividade relacionada ao processo na ordem em que ocorre.</a:t>
            </a:r>
          </a:p>
          <a:p>
            <a:pPr>
              <a:lnSpc>
                <a:spcPct val="90000"/>
              </a:lnSpc>
              <a:buFont typeface="Wingdings" pitchFamily="2" charset="2"/>
              <a:buChar char="ü"/>
            </a:pPr>
            <a:r>
              <a:rPr lang="pt-BR" sz="2400" smtClean="0">
                <a:effectLst/>
                <a:latin typeface="Verdana" pitchFamily="34" charset="0"/>
              </a:rPr>
              <a:t>Pergunte: “O que ocorre depois?”</a:t>
            </a:r>
          </a:p>
          <a:p>
            <a:pPr>
              <a:lnSpc>
                <a:spcPct val="90000"/>
              </a:lnSpc>
              <a:buFont typeface="Wingdings" pitchFamily="2" charset="2"/>
              <a:buChar char="ü"/>
            </a:pPr>
            <a:r>
              <a:rPr lang="pt-BR" sz="2400" smtClean="0">
                <a:effectLst/>
                <a:latin typeface="Verdana" pitchFamily="34" charset="0"/>
              </a:rPr>
              <a:t>Selecione o símbolo correto para cada ação e use-o para gravar os passos do processo</a:t>
            </a:r>
          </a:p>
          <a:p>
            <a:pPr>
              <a:lnSpc>
                <a:spcPct val="90000"/>
              </a:lnSpc>
              <a:buFont typeface="Wingdings" pitchFamily="2" charset="2"/>
              <a:buChar char="ü"/>
            </a:pPr>
            <a:r>
              <a:rPr lang="pt-BR" sz="2400" smtClean="0">
                <a:effectLst/>
                <a:latin typeface="Verdana" pitchFamily="34" charset="0"/>
              </a:rPr>
              <a:t>Use setas para indicar a direção do fluxo do processo</a:t>
            </a:r>
          </a:p>
          <a:p>
            <a:pPr>
              <a:lnSpc>
                <a:spcPct val="90000"/>
              </a:lnSpc>
              <a:buFont typeface="Wingdings" pitchFamily="2" charset="2"/>
              <a:buChar char="ü"/>
            </a:pPr>
            <a:r>
              <a:rPr lang="pt-BR" sz="2400" smtClean="0">
                <a:effectLst/>
                <a:latin typeface="Verdana" pitchFamily="34" charset="0"/>
              </a:rPr>
              <a:t>Mantenha feedback, revise e edite antes da reprodução e distribuição</a:t>
            </a:r>
          </a:p>
        </p:txBody>
      </p:sp>
    </p:spTree>
  </p:cSld>
  <p:clrMapOvr>
    <a:masterClrMapping/>
  </p:clrMapOvr>
  <p:transition spd="med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Rot="1" noChangeArrowheads="1"/>
          </p:cNvSpPr>
          <p:nvPr>
            <p:ph type="title"/>
          </p:nvPr>
        </p:nvSpPr>
        <p:spPr>
          <a:noFill/>
          <a:ln/>
        </p:spPr>
        <p:txBody>
          <a:bodyPr/>
          <a:lstStyle/>
          <a:p>
            <a:r>
              <a:rPr lang="pt-BR" smtClean="0">
                <a:effectLst/>
              </a:rPr>
              <a:t>Exercícios de Fixação</a:t>
            </a:r>
          </a:p>
        </p:txBody>
      </p:sp>
      <p:sp>
        <p:nvSpPr>
          <p:cNvPr id="106499" name="Rectangle 3"/>
          <p:cNvSpPr>
            <a:spLocks noGrp="1" noRot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609600" indent="-609600">
              <a:lnSpc>
                <a:spcPct val="80000"/>
              </a:lnSpc>
              <a:buFont typeface="Arial" charset="0"/>
              <a:buAutoNum type="arabicPeriod"/>
            </a:pPr>
            <a:r>
              <a:rPr lang="pt-BR" sz="2800" smtClean="0">
                <a:effectLst/>
              </a:rPr>
              <a:t>Faça um fluxograma que atravesse a rua com segurança.</a:t>
            </a:r>
          </a:p>
          <a:p>
            <a:pPr marL="609600" indent="-609600">
              <a:lnSpc>
                <a:spcPct val="80000"/>
              </a:lnSpc>
              <a:buFont typeface="Arial" charset="0"/>
              <a:buAutoNum type="arabicPeriod"/>
            </a:pPr>
            <a:endParaRPr lang="pt-BR" sz="2800" smtClean="0">
              <a:effectLst/>
            </a:endParaRPr>
          </a:p>
          <a:p>
            <a:pPr marL="609600" indent="-609600">
              <a:lnSpc>
                <a:spcPct val="80000"/>
              </a:lnSpc>
              <a:buFont typeface="Arial" charset="0"/>
              <a:buAutoNum type="arabicPeriod"/>
            </a:pPr>
            <a:r>
              <a:rPr lang="pt-BR" sz="2800" smtClean="0">
                <a:effectLst/>
              </a:rPr>
              <a:t>Faça um fluxograma que chame o elevador e vá até o décimo andar.</a:t>
            </a:r>
          </a:p>
          <a:p>
            <a:pPr marL="609600" indent="-609600">
              <a:lnSpc>
                <a:spcPct val="80000"/>
              </a:lnSpc>
              <a:buFont typeface="Arial" charset="0"/>
              <a:buAutoNum type="arabicPeriod"/>
            </a:pPr>
            <a:endParaRPr lang="pt-BR" sz="2800" smtClean="0">
              <a:effectLst/>
            </a:endParaRPr>
          </a:p>
          <a:p>
            <a:pPr marL="609600" indent="-609600">
              <a:lnSpc>
                <a:spcPct val="80000"/>
              </a:lnSpc>
              <a:buFont typeface="Arial" charset="0"/>
              <a:buAutoNum type="arabicPeriod"/>
            </a:pPr>
            <a:r>
              <a:rPr lang="pt-BR" sz="2800" smtClean="0">
                <a:effectLst/>
              </a:rPr>
              <a:t>Faça um programa que ligue a televisão no canal 43.</a:t>
            </a:r>
          </a:p>
          <a:p>
            <a:pPr marL="609600" indent="-609600">
              <a:lnSpc>
                <a:spcPct val="80000"/>
              </a:lnSpc>
              <a:buFont typeface="Arial" charset="0"/>
              <a:buAutoNum type="arabicPeriod"/>
            </a:pPr>
            <a:endParaRPr lang="pt-BR" sz="2800" smtClean="0">
              <a:effectLst/>
            </a:endParaRPr>
          </a:p>
          <a:p>
            <a:pPr marL="609600" indent="-609600">
              <a:lnSpc>
                <a:spcPct val="80000"/>
              </a:lnSpc>
              <a:buFont typeface="Arial" charset="0"/>
              <a:buAutoNum type="arabicPeriod"/>
            </a:pPr>
            <a:r>
              <a:rPr lang="pt-BR" sz="2800" smtClean="0">
                <a:effectLst/>
              </a:rPr>
              <a:t>Faça um programa que conte pedras existem na estrada de Belo horizonte para Salvador.</a:t>
            </a:r>
          </a:p>
          <a:p>
            <a:pPr marL="609600" indent="-609600">
              <a:lnSpc>
                <a:spcPct val="80000"/>
              </a:lnSpc>
              <a:buFont typeface="Arial" charset="0"/>
              <a:buNone/>
            </a:pPr>
            <a:endParaRPr lang="pt-BR" sz="2800" smtClean="0">
              <a:effectLst/>
            </a:endParaRPr>
          </a:p>
        </p:txBody>
      </p:sp>
    </p:spTree>
  </p:cSld>
  <p:clrMapOvr>
    <a:masterClrMapping/>
  </p:clrMapOvr>
  <p:transition spd="med">
    <p:wip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Algoritmo</a:t>
            </a:r>
          </a:p>
        </p:txBody>
      </p:sp>
      <p:sp>
        <p:nvSpPr>
          <p:cNvPr id="20482" name="Rectangle 2"/>
          <p:cNvSpPr>
            <a:spLocks noGrp="1" noRot="1" noChangeArrowheads="1"/>
          </p:cNvSpPr>
          <p:nvPr>
            <p:ph type="body" idx="4294967295"/>
          </p:nvPr>
        </p:nvSpPr>
        <p:spPr>
          <a:xfrm>
            <a:off x="250825" y="1557338"/>
            <a:ext cx="8458200" cy="5038725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É uma seqüência de ações finitas que descrevem como um problema deve ser resolvido.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É um conjunto de regras formais para a obtenção de um resultado ou da solução de um problema.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Seqüência ordenada de passos a ser seguida para a realização de uma determinada tarefa.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Conjunto de regras e operações bem definidas e ordenadas, destinadas à solução de um problema, ou de uma classe de problemas.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Programação</a:t>
            </a:r>
          </a:p>
        </p:txBody>
      </p:sp>
      <p:sp>
        <p:nvSpPr>
          <p:cNvPr id="22530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360363" y="1439863"/>
            <a:ext cx="8458200" cy="4678362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É a codificação de um algoritmo em uma determinada linguagem de programação.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Todo computador para funcionar necessita ser controlado por um programa. 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O Sistema Operacional de um computador é o programa responsável por controlar todas as funções a serem desempenhadas em nível operacional.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Programação</a:t>
            </a:r>
            <a:r>
              <a:rPr lang="pt-BR" sz="2800" dirty="0" smtClean="0"/>
              <a:t> </a:t>
            </a:r>
            <a:r>
              <a:rPr lang="pt-BR" dirty="0" smtClean="0"/>
              <a:t>Estruturada</a:t>
            </a:r>
          </a:p>
        </p:txBody>
      </p:sp>
      <p:sp>
        <p:nvSpPr>
          <p:cNvPr id="24578" name="Rectangle 2"/>
          <p:cNvSpPr>
            <a:spLocks noGrp="1" noRot="1" noChangeArrowheads="1"/>
          </p:cNvSpPr>
          <p:nvPr>
            <p:ph type="body" idx="4294967295"/>
          </p:nvPr>
        </p:nvSpPr>
        <p:spPr>
          <a:xfrm>
            <a:off x="395288" y="1628775"/>
            <a:ext cx="8458200" cy="4859338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Programação estruturada é uma forma de programação de computadores que preconiza que todos os programas possíveis podem ser reduzidos a apenas três estruturas: </a:t>
            </a:r>
            <a:r>
              <a:rPr lang="pt-BR" sz="20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sequência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, decisão e repetição.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0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Tendo, na prática, sido transformada na Programação modular, a Programação estruturada orienta os programadores para a criação de estruturas simples em seus programas, usando as </a:t>
            </a:r>
            <a:r>
              <a:rPr lang="pt-BR" sz="20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subrotinas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e as funções.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0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Apesar de ter sido sucedida pela programação orientada por objetos, pode-se dizer que a programação estruturada ainda é marcantemente influente, uma vez que grande parte das pessoas ainda aprendem programação através dela</a:t>
            </a:r>
            <a:r>
              <a:rPr lang="pt-BR" sz="2400" dirty="0" smtClean="0"/>
              <a:t>. 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369888"/>
            <a:ext cx="8064500" cy="650875"/>
          </a:xfrm>
        </p:spPr>
        <p:txBody>
          <a:bodyPr lIns="0" tIns="27720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en-GB" smtClean="0"/>
              <a:t>O nascimento da lógica</a:t>
            </a:r>
          </a:p>
        </p:txBody>
      </p:sp>
      <p:sp>
        <p:nvSpPr>
          <p:cNvPr id="5122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179388" y="1773238"/>
            <a:ext cx="8640762" cy="4779962"/>
          </a:xfrm>
        </p:spPr>
        <p:txBody>
          <a:bodyPr lIns="0" tIns="22932" rIns="0" bIns="0"/>
          <a:lstStyle/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smtClean="0">
                <a:latin typeface="Verdana" pitchFamily="34" charset="0"/>
              </a:rPr>
              <a:t>Tradição de pensamento originado na Filosofia grega.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000" smtClean="0">
              <a:latin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smtClean="0">
                <a:latin typeface="Verdana" pitchFamily="34" charset="0"/>
              </a:rPr>
              <a:t>Os filósofos começaram a indagar se o lógos ("linguagem-discurso e pensamento-conhecimento") obedecia ou não a regras, normas, princípios.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000" smtClean="0">
              <a:latin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smtClean="0">
                <a:latin typeface="Verdana" pitchFamily="34" charset="0"/>
              </a:rPr>
              <a:t>Aristóteles, filósofo grego (384-322 a.C.), foi o fundador da lógica. Ele usava um conjunto de procedimentos de demonstração e prova.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000" smtClean="0">
              <a:latin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smtClean="0">
                <a:latin typeface="Verdana" pitchFamily="34" charset="0"/>
              </a:rPr>
              <a:t>Para Aristóteles, a lógica é um instrumento para o conhecer.</a:t>
            </a: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endParaRPr lang="pt-BR" sz="2000" smtClean="0">
              <a:latin typeface="Verdana" pitchFamily="34" charset="0"/>
            </a:endParaRPr>
          </a:p>
          <a:p>
            <a:pPr marL="431800" indent="-323850" eaLnBrk="1" hangingPunct="1">
              <a:lnSpc>
                <a:spcPct val="80000"/>
              </a:lnSpc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smtClean="0">
                <a:latin typeface="Verdana" pitchFamily="34" charset="0"/>
              </a:rPr>
              <a:t>A lógica elementar é usada como instrumento pela filosofia, para garantir a validade da argumentação.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 noGrp="1" noRot="1" noChangeArrowheads="1"/>
          </p:cNvSpPr>
          <p:nvPr>
            <p:ph type="title" idx="4294967295"/>
          </p:nvPr>
        </p:nvSpPr>
        <p:spPr>
          <a:xfrm>
            <a:off x="571500" y="188913"/>
            <a:ext cx="8062913" cy="649287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Linguagem de Programação</a:t>
            </a:r>
          </a:p>
        </p:txBody>
      </p:sp>
      <p:sp>
        <p:nvSpPr>
          <p:cNvPr id="21506" name="Rectangle 2"/>
          <p:cNvSpPr>
            <a:spLocks noGrp="1" noRot="1" noChangeArrowheads="1"/>
          </p:cNvSpPr>
          <p:nvPr>
            <p:ph type="body" idx="4294967295"/>
          </p:nvPr>
        </p:nvSpPr>
        <p:spPr>
          <a:xfrm>
            <a:off x="360363" y="1079500"/>
            <a:ext cx="8458200" cy="5038725"/>
          </a:xfrm>
        </p:spPr>
        <p:txBody>
          <a:bodyPr lIns="90000" tIns="64440" rIns="90000" bIns="46800"/>
          <a:lstStyle/>
          <a:p>
            <a:pPr marL="431800" indent="-323850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Linguagem é um sistema de signos (símbolos) utilizados para proceder a comunicação entre um emissor e um receptor e vice-versa.</a:t>
            </a:r>
          </a:p>
          <a:p>
            <a:pPr marL="431800" indent="-323850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Linguagem entendida pelo computador.</a:t>
            </a:r>
          </a:p>
          <a:p>
            <a:pPr marL="431800" indent="-323850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É um método padronizado para expressar instruções para um computador.</a:t>
            </a:r>
          </a:p>
          <a:p>
            <a:pPr marL="431800" indent="-323850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É um conjunto de regras sintáticas e semânticas usadas para definir um programa de computador.</a:t>
            </a:r>
          </a:p>
          <a:p>
            <a:pPr marL="431800" indent="-323850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As Linguagens de alto nível estão próximas da linguagem humana.</a:t>
            </a:r>
          </a:p>
          <a:p>
            <a:pPr marL="431800" indent="-323850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Assembly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é uma linguagem de baixo nível.</a:t>
            </a:r>
          </a:p>
          <a:p>
            <a:pPr marL="863600" lvl="1" indent="-287338" eaLnBrk="1" hangingPunct="1">
              <a:spcBef>
                <a:spcPts val="225"/>
              </a:spcBef>
              <a:spcAft>
                <a:spcPts val="225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18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Assembler</a:t>
            </a:r>
            <a:r>
              <a:rPr lang="pt-BR" sz="1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é o programa que permite ao programador montar (semelhante a um compilador) o código </a:t>
            </a:r>
            <a:r>
              <a:rPr lang="pt-BR" sz="18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assembly</a:t>
            </a:r>
            <a:r>
              <a:rPr lang="pt-BR" sz="1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e compilá-lo.</a:t>
            </a:r>
          </a:p>
          <a:p>
            <a:pPr marL="431800" indent="-323850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É através do uso de uma determinada linguagem de programação que se consegue gerar um programa.</a:t>
            </a:r>
          </a:p>
          <a:p>
            <a:pPr marL="431800" indent="-323850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Ex: Java, C#, </a:t>
            </a:r>
            <a:r>
              <a:rPr lang="pt-BR" sz="20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Ruby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, Pascal, C, C++, </a:t>
            </a:r>
            <a:r>
              <a:rPr lang="pt-BR" sz="20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Python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, </a:t>
            </a:r>
            <a:r>
              <a:rPr lang="pt-BR" sz="20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Cobol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Programa</a:t>
            </a:r>
            <a:r>
              <a:rPr lang="pt-BR" sz="2800" dirty="0" smtClean="0"/>
              <a:t> </a:t>
            </a:r>
            <a:r>
              <a:rPr lang="pt-BR" dirty="0" smtClean="0"/>
              <a:t>de Computador</a:t>
            </a:r>
          </a:p>
        </p:txBody>
      </p:sp>
      <p:sp>
        <p:nvSpPr>
          <p:cNvPr id="23554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323850" y="1557338"/>
            <a:ext cx="8458200" cy="4857750"/>
          </a:xfrm>
        </p:spPr>
        <p:txBody>
          <a:bodyPr lIns="90000" tIns="67968" rIns="90000" bIns="46800"/>
          <a:lstStyle/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400" smtClean="0">
                <a:latin typeface="Verdana" pitchFamily="34" charset="0"/>
              </a:rPr>
              <a:t>Programa de computador é a coleção de instruções logicamente ordenadas com a finalidade de atingir a um determinado objetivo.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pt-BR" sz="2400" smtClean="0">
              <a:latin typeface="Verdana" pitchFamily="34" charset="0"/>
            </a:endParaRP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400" smtClean="0">
                <a:latin typeface="Verdana" pitchFamily="34" charset="0"/>
              </a:rPr>
              <a:t>Para tornar-se funcional este necessita ser compilado (traduzido para linguagem de máquina).</a:t>
            </a:r>
          </a:p>
          <a:p>
            <a:pPr marL="431800" indent="-323850" eaLnBrk="1" hangingPunct="1"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pt-BR" sz="2400" smtClean="0">
              <a:latin typeface="Verdana" pitchFamily="34" charset="0"/>
            </a:endParaRP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000" smtClean="0">
                <a:latin typeface="Verdana" pitchFamily="34" charset="0"/>
              </a:rPr>
              <a:t>Um compilador é o tipo de programa que ao compilar um programa fonte (em linguagem de alto nível) o transforma em linguagem de máquina.</a:t>
            </a:r>
          </a:p>
          <a:p>
            <a:pPr marL="863600" lvl="1" indent="-287338" eaLnBrk="1" hangingPunct="1">
              <a:spcBef>
                <a:spcPts val="250"/>
              </a:spcBef>
              <a:spcAft>
                <a:spcPts val="2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pt-BR" sz="2000" smtClean="0">
                <a:latin typeface="Verdana" pitchFamily="34" charset="0"/>
              </a:rPr>
              <a:t>Se houver a tentativa de descompilá-lo a fonte obtida estará escrita em código assembly. </a:t>
            </a:r>
          </a:p>
          <a:p>
            <a:pPr marL="431800" indent="-323850" eaLnBrk="1" hangingPunct="1">
              <a:spcBef>
                <a:spcPts val="250"/>
              </a:spcBef>
              <a:spcAft>
                <a:spcPts val="250"/>
              </a:spcAft>
              <a:buClrTx/>
              <a:buSzTx/>
              <a:buFontTx/>
              <a:buChar char=" 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pt-BR" sz="2000" smtClean="0">
              <a:latin typeface="Verdana" pitchFamily="34" charset="0"/>
            </a:endParaRP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406400"/>
            <a:ext cx="8062913" cy="649288"/>
          </a:xfrm>
        </p:spPr>
        <p:txBody>
          <a:bodyPr lIns="90000" tIns="71495" rIns="90000" bIns="4680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pt-BR" dirty="0" smtClean="0"/>
              <a:t>Referências</a:t>
            </a:r>
          </a:p>
        </p:txBody>
      </p:sp>
      <p:sp>
        <p:nvSpPr>
          <p:cNvPr id="27650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0" y="1484313"/>
            <a:ext cx="8820150" cy="4946650"/>
          </a:xfrm>
        </p:spPr>
        <p:txBody>
          <a:bodyPr lIns="90000" tIns="66204" rIns="90000" bIns="46800"/>
          <a:lstStyle/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CHAUI, Marilena. Convite à Filosofia. Ed. Ática, 13ª Edição, 2004.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http://pt.wikipedia.org 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http://br.geocities.com/logica_reencarnacao/como_logica.htm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Slides Prof. </a:t>
            </a:r>
            <a:r>
              <a:rPr lang="pt-BR" sz="22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Aislan</a:t>
            </a: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Rafael – www.cefetpi.br/aislan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Dicionário Aurélio – Século XXI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MANZANO, José Augusto N. G. e FIGUEIREDO, </a:t>
            </a:r>
            <a:r>
              <a:rPr lang="pt-BR" sz="22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Jayr</a:t>
            </a: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de Oliveira. </a:t>
            </a:r>
            <a:r>
              <a:rPr lang="pt-BR" sz="2200" i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Algoritmos – Lógica para Desenvolvimento de Programação de Computadores</a:t>
            </a: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. Ed. Érica.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MANZANO, José Augusto N. G. e YAMATUMI, Wilson Y. </a:t>
            </a:r>
            <a:r>
              <a:rPr lang="pt-BR" sz="2200" i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Programando em Turbo Pascal 7.0 e </a:t>
            </a:r>
            <a:r>
              <a:rPr lang="pt-BR" sz="2200" i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Free</a:t>
            </a:r>
            <a:r>
              <a:rPr lang="pt-BR" sz="2200" i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Pascal </a:t>
            </a:r>
            <a:r>
              <a:rPr lang="pt-BR" sz="2200" i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Compiler</a:t>
            </a: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. Ed. Érica.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http://www.manzano.pro.br</a:t>
            </a:r>
          </a:p>
          <a:p>
            <a:pPr marL="431800" indent="-323850" eaLnBrk="1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Char char=" 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endParaRPr lang="pt-BR" sz="2200" dirty="0" smtClean="0"/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3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301625" y="1600200"/>
            <a:ext cx="8540750" cy="3413125"/>
          </a:xfrm>
          <a:noFill/>
          <a:ln/>
        </p:spPr>
        <p:txBody>
          <a:bodyPr/>
          <a:lstStyle/>
          <a:p>
            <a:pPr algn="ctr">
              <a:buFont typeface="Arial" charset="0"/>
              <a:buNone/>
            </a:pPr>
            <a:r>
              <a:rPr lang="pt-BR" sz="5400" dirty="0" smtClean="0">
                <a:effectLst/>
                <a:latin typeface="Vivaldi" pitchFamily="66" charset="0"/>
              </a:rPr>
              <a:t>A grande finalidade da vida não é conhecimento, mas ação.” </a:t>
            </a:r>
          </a:p>
          <a:p>
            <a:pPr algn="ctr">
              <a:buFont typeface="Arial" charset="0"/>
              <a:buNone/>
            </a:pPr>
            <a:r>
              <a:rPr lang="pt-BR" sz="5400" dirty="0" smtClean="0">
                <a:effectLst/>
                <a:latin typeface="Vivaldi" pitchFamily="66" charset="0"/>
              </a:rPr>
              <a:t>Thomas Huxley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571500" y="371475"/>
            <a:ext cx="8062913" cy="719138"/>
          </a:xfrm>
        </p:spPr>
        <p:txBody>
          <a:bodyPr lIns="90000" tIns="152136" rIns="90000" bIns="46800"/>
          <a:lstStyle/>
          <a:p>
            <a:pPr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/>
            </a:pPr>
            <a:r>
              <a:rPr lang="en-GB" smtClean="0"/>
              <a:t>Lógica</a:t>
            </a:r>
          </a:p>
        </p:txBody>
      </p:sp>
      <p:sp>
        <p:nvSpPr>
          <p:cNvPr id="6147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287338" y="1557338"/>
            <a:ext cx="8856662" cy="5661025"/>
          </a:xfrm>
        </p:spPr>
        <p:txBody>
          <a:bodyPr lIns="90000" tIns="113832" rIns="90000" bIns="46800"/>
          <a:lstStyle/>
          <a:p>
            <a:pPr marL="431800" indent="-323850"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sz="2000" smtClean="0">
                <a:effectLst/>
                <a:latin typeface="Verdana" pitchFamily="34" charset="0"/>
              </a:rPr>
              <a:t>A lógica é o ramo da filosofia que cuida das regras do bem pensar, ou do pensar correto.</a:t>
            </a:r>
          </a:p>
          <a:p>
            <a:pPr marL="431800" indent="-323850"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GB" sz="2000" smtClean="0">
              <a:effectLst/>
              <a:latin typeface="Verdana" pitchFamily="34" charset="0"/>
            </a:endParaRPr>
          </a:p>
          <a:p>
            <a:pPr marL="431800" indent="-323850"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sz="2000" smtClean="0">
                <a:effectLst/>
                <a:latin typeface="Verdana" pitchFamily="34" charset="0"/>
              </a:rPr>
              <a:t>Meio de garantir que nosso pensamento proceda corretamente a fim de chegar a conhecimentos verdadeiros.</a:t>
            </a:r>
          </a:p>
          <a:p>
            <a:pPr marL="431800" indent="-323850"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GB" sz="2000" smtClean="0">
              <a:effectLst/>
              <a:latin typeface="Verdana" pitchFamily="34" charset="0"/>
            </a:endParaRPr>
          </a:p>
          <a:p>
            <a:pPr marL="431800" indent="-323850"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sz="2000" smtClean="0">
                <a:effectLst/>
                <a:latin typeface="Verdana" pitchFamily="34" charset="0"/>
              </a:rPr>
              <a:t>A lógica pode nos orientar em direção à verdade. Sem a lógica, ficamos reféns dos "Donos da verdade", dos dogmas absolutos que não podem jamais ser questionados.</a:t>
            </a:r>
          </a:p>
          <a:p>
            <a:pPr marL="431800" indent="-323850"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endParaRPr lang="en-GB" sz="2000" smtClean="0">
              <a:effectLst/>
              <a:latin typeface="Verdana" pitchFamily="34" charset="0"/>
            </a:endParaRPr>
          </a:p>
          <a:p>
            <a:pPr marL="431800" indent="-323850" eaLnBrk="1" hangingPunct="1">
              <a:lnSpc>
                <a:spcPct val="81000"/>
              </a:lnSpc>
              <a:spcBef>
                <a:spcPts val="850"/>
              </a:spcBef>
              <a:spcAft>
                <a:spcPts val="850"/>
              </a:spcAft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GB" sz="2000" smtClean="0">
                <a:effectLst/>
                <a:latin typeface="Verdana" pitchFamily="34" charset="0"/>
              </a:rPr>
              <a:t>Trata das conclusões a que chegamos através da apresentação de evidências que a sustentam</a:t>
            </a:r>
            <a:r>
              <a:rPr lang="en-GB" sz="2400" smtClean="0">
                <a:effectLst/>
                <a:latin typeface="Verdana" pitchFamily="34" charset="0"/>
              </a:rPr>
              <a:t>.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250825" y="0"/>
            <a:ext cx="8542338" cy="1144588"/>
          </a:xfrm>
        </p:spPr>
        <p:txBody>
          <a:bodyPr lIns="0" tIns="38808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dirty="0" smtClean="0"/>
              <a:t>Noções de Lógica</a:t>
            </a:r>
          </a:p>
        </p:txBody>
      </p:sp>
      <p:sp>
        <p:nvSpPr>
          <p:cNvPr id="7170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250825" y="1773238"/>
            <a:ext cx="8569325" cy="4248150"/>
          </a:xfrm>
        </p:spPr>
        <p:txBody>
          <a:bodyPr lIns="0" tIns="28224" rIns="0" bIns="0"/>
          <a:lstStyle/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pt-BR" sz="2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Lógica é a forma correta de organizar os pensamentos e demonstrar o raciocínio de maneira correta. 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pt-BR" sz="2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	A utilização da lógica é a melhor forma de solucionar problemas e atingir objetivos. 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pt-BR" sz="2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	Sempre que se quer pensar, falar ou escrever corretamente, deve-se colocar os pensamentos em ordem. 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250825" y="0"/>
            <a:ext cx="8542338" cy="1144588"/>
          </a:xfrm>
        </p:spPr>
        <p:txBody>
          <a:bodyPr lIns="0" tIns="38808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dirty="0" smtClean="0"/>
              <a:t>Noções de lógica – Cont.</a:t>
            </a:r>
          </a:p>
        </p:txBody>
      </p:sp>
      <p:sp>
        <p:nvSpPr>
          <p:cNvPr id="7170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611188" y="1196975"/>
            <a:ext cx="8208962" cy="5184775"/>
          </a:xfrm>
        </p:spPr>
        <p:txBody>
          <a:bodyPr lIns="0" tIns="28224" rIns="0" bIns="0"/>
          <a:lstStyle/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Exemplo: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Todo mamífero é animal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Todo cavalo é mamífero</a:t>
            </a:r>
          </a:p>
          <a:p>
            <a:pPr eaLnBrk="1" hangingPunct="1">
              <a:buFontTx/>
              <a:buChar char="-"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Portanto, todo cavalo é animal</a:t>
            </a:r>
          </a:p>
          <a:p>
            <a:pPr eaLnBrk="1" hangingPunct="1">
              <a:buFontTx/>
              <a:buChar char="-"/>
              <a:defRPr/>
            </a:pPr>
            <a:endParaRPr lang="pt-BR" sz="20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 lógica é muito importante em nossa vida, no dia – a – dia. Veja os exemplos abaixo:</a:t>
            </a:r>
          </a:p>
          <a:p>
            <a:pPr eaLnBrk="1" hangingPunct="1">
              <a:buFont typeface="Arial" charset="0"/>
              <a:buNone/>
              <a:defRPr/>
            </a:pPr>
            <a:endParaRPr lang="pt-BR" sz="20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a) A gaveta está fechada.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 bala está na gaveta.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Preciso primeiro abrir a gaveta, para depois pegar a bala.</a:t>
            </a:r>
          </a:p>
          <a:p>
            <a:pPr eaLnBrk="1" hangingPunct="1">
              <a:buFont typeface="Arial" charset="0"/>
              <a:buNone/>
              <a:defRPr/>
            </a:pPr>
            <a:endParaRPr lang="pt-BR" sz="8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b) Moramos em três pessoas.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Nenhum de nós dois quebrou o vaso de porcelana.</a:t>
            </a:r>
          </a:p>
          <a:p>
            <a:pPr eaLnBrk="1" hangingPunct="1">
              <a:buFont typeface="Arial" charset="0"/>
              <a:buNone/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Quem quebrou o vaso?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323850" y="476250"/>
            <a:ext cx="8542338" cy="1144588"/>
          </a:xfrm>
        </p:spPr>
        <p:txBody>
          <a:bodyPr lIns="0" tIns="38808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mtClean="0"/>
              <a:t>Alguns conceitos de lógica</a:t>
            </a:r>
          </a:p>
        </p:txBody>
      </p:sp>
      <p:sp>
        <p:nvSpPr>
          <p:cNvPr id="7170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2555875" y="2565400"/>
            <a:ext cx="4176713" cy="2447925"/>
          </a:xfrm>
        </p:spPr>
        <p:txBody>
          <a:bodyPr lIns="0" tIns="28224" rIns="0" bIns="0"/>
          <a:lstStyle/>
          <a:p>
            <a:pPr marL="431800" indent="-323850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mtClean="0">
                <a:latin typeface="Verdana" pitchFamily="34" charset="0"/>
              </a:rPr>
              <a:t>Argumento</a:t>
            </a:r>
          </a:p>
          <a:p>
            <a:pPr marL="431800" indent="-323850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mtClean="0">
                <a:latin typeface="Verdana" pitchFamily="34" charset="0"/>
              </a:rPr>
              <a:t>Contradição</a:t>
            </a:r>
          </a:p>
          <a:p>
            <a:pPr marL="431800" indent="-323850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smtClean="0">
                <a:latin typeface="Verdana" pitchFamily="34" charset="0"/>
              </a:rPr>
              <a:t>Falácia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Rot="1" noChangeArrowheads="1"/>
          </p:cNvSpPr>
          <p:nvPr>
            <p:ph type="title"/>
          </p:nvPr>
        </p:nvSpPr>
        <p:spPr>
          <a:xfrm>
            <a:off x="301625" y="228600"/>
            <a:ext cx="8542338" cy="1144588"/>
          </a:xfrm>
        </p:spPr>
        <p:txBody>
          <a:bodyPr lIns="0" tIns="38808" rIns="0" bIns="0"/>
          <a:lstStyle/>
          <a:p>
            <a:pPr eaLnBrk="1" hangingPunct="1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/>
            </a:pPr>
            <a:r>
              <a:rPr lang="pt-BR" dirty="0" smtClean="0"/>
              <a:t>Argumento</a:t>
            </a:r>
          </a:p>
        </p:txBody>
      </p:sp>
      <p:sp>
        <p:nvSpPr>
          <p:cNvPr id="8194" name="Rectangle 2"/>
          <p:cNvSpPr>
            <a:spLocks noGrp="1" noRot="1" noChangeArrowheads="1"/>
          </p:cNvSpPr>
          <p:nvPr>
            <p:ph type="body" idx="1"/>
          </p:nvPr>
        </p:nvSpPr>
        <p:spPr>
          <a:xfrm>
            <a:off x="0" y="1700213"/>
            <a:ext cx="8820150" cy="5157787"/>
          </a:xfrm>
        </p:spPr>
        <p:txBody>
          <a:bodyPr lIns="0" tIns="24695" rIns="0" bIns="0"/>
          <a:lstStyle/>
          <a:p>
            <a:pPr marL="431800" indent="-323850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Um argumento é constituído de </a:t>
            </a:r>
            <a:r>
              <a:rPr lang="pt-BR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afirmações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chamadas "</a:t>
            </a:r>
            <a:r>
              <a:rPr lang="pt-BR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Premissas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". </a:t>
            </a:r>
          </a:p>
          <a:p>
            <a:pPr marL="431800" indent="-323850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Todo argumento deve ter uma </a:t>
            </a:r>
            <a:r>
              <a:rPr lang="pt-BR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conclusão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, que deve ser sustentada pelas premissas.</a:t>
            </a:r>
          </a:p>
          <a:p>
            <a:pPr marL="431800" indent="-323850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As premissas podem ser falsas ou verdadeiras.</a:t>
            </a:r>
          </a:p>
          <a:p>
            <a:pPr marL="431800" indent="-323850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endParaRPr lang="pt-BR" sz="20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431800" indent="-323850" eaLnBrk="1" hangingPunct="1">
              <a:buClr>
                <a:srgbClr val="FF6309"/>
              </a:buClr>
              <a:buSzPct val="45000"/>
              <a:buFont typeface="Arial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Exemplo:</a:t>
            </a:r>
          </a:p>
          <a:p>
            <a:pPr marL="431800" indent="-323850" eaLnBrk="1" hangingPunct="1">
              <a:buClr>
                <a:srgbClr val="FF6309"/>
              </a:buClr>
              <a:buSzPct val="45000"/>
              <a:buFont typeface="Arial" charset="0"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endParaRPr lang="pt-BR" sz="20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marL="863600" lvl="1" indent="-287338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Premissa 1: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"Todo ser vivo é mortal"   &lt;Verdadeira&gt;</a:t>
            </a:r>
          </a:p>
          <a:p>
            <a:pPr marL="863600" lvl="1" indent="-287338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Premissa 2: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"Pedro é um ser vivo"     &lt;Verdadeira&gt;</a:t>
            </a:r>
          </a:p>
          <a:p>
            <a:pPr marL="863600" lvl="1" indent="-287338" eaLnBrk="1" hangingPunct="1">
              <a:buClr>
                <a:srgbClr val="FF6309"/>
              </a:buClr>
              <a:buSzPct val="45000"/>
              <a:buFont typeface="Wingdings" pitchFamily="2" charset="2"/>
              <a:buChar char="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/>
            </a:pPr>
            <a:r>
              <a:rPr lang="pt-BR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Conclusão:</a:t>
            </a:r>
            <a:r>
              <a:rPr lang="pt-BR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"Pedro é mortal".             &lt;Verdadeira&gt;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ússola">
  <a:themeElements>
    <a:clrScheme name="Bússola 2">
      <a:dk1>
        <a:srgbClr val="5B5D6B"/>
      </a:dk1>
      <a:lt1>
        <a:srgbClr val="FFFFFF"/>
      </a:lt1>
      <a:dk2>
        <a:srgbClr val="5A5C6C"/>
      </a:dk2>
      <a:lt2>
        <a:srgbClr val="FFFFCC"/>
      </a:lt2>
      <a:accent1>
        <a:srgbClr val="9966FF"/>
      </a:accent1>
      <a:accent2>
        <a:srgbClr val="9383B3"/>
      </a:accent2>
      <a:accent3>
        <a:srgbClr val="B5B5BA"/>
      </a:accent3>
      <a:accent4>
        <a:srgbClr val="DADADA"/>
      </a:accent4>
      <a:accent5>
        <a:srgbClr val="CAB8FF"/>
      </a:accent5>
      <a:accent6>
        <a:srgbClr val="8576A2"/>
      </a:accent6>
      <a:hlink>
        <a:srgbClr val="A3C145"/>
      </a:hlink>
      <a:folHlink>
        <a:srgbClr val="6FA9B7"/>
      </a:folHlink>
    </a:clrScheme>
    <a:fontScheme name="Bússol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Bússola 1">
        <a:dk1>
          <a:srgbClr val="00007A"/>
        </a:dk1>
        <a:lt1>
          <a:srgbClr val="FFFFFF"/>
        </a:lt1>
        <a:dk2>
          <a:srgbClr val="000066"/>
        </a:dk2>
        <a:lt2>
          <a:srgbClr val="CCECFF"/>
        </a:lt2>
        <a:accent1>
          <a:srgbClr val="6F64C2"/>
        </a:accent1>
        <a:accent2>
          <a:srgbClr val="0089BA"/>
        </a:accent2>
        <a:accent3>
          <a:srgbClr val="AAAAB8"/>
        </a:accent3>
        <a:accent4>
          <a:srgbClr val="DADADA"/>
        </a:accent4>
        <a:accent5>
          <a:srgbClr val="BBB8DD"/>
        </a:accent5>
        <a:accent6>
          <a:srgbClr val="007CA8"/>
        </a:accent6>
        <a:hlink>
          <a:srgbClr val="66CCFF"/>
        </a:hlink>
        <a:folHlink>
          <a:srgbClr val="00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ússola 2">
        <a:dk1>
          <a:srgbClr val="5B5D6B"/>
        </a:dk1>
        <a:lt1>
          <a:srgbClr val="FFFFFF"/>
        </a:lt1>
        <a:dk2>
          <a:srgbClr val="5A5C6C"/>
        </a:dk2>
        <a:lt2>
          <a:srgbClr val="FFFFCC"/>
        </a:lt2>
        <a:accent1>
          <a:srgbClr val="9966FF"/>
        </a:accent1>
        <a:accent2>
          <a:srgbClr val="9383B3"/>
        </a:accent2>
        <a:accent3>
          <a:srgbClr val="B5B5BA"/>
        </a:accent3>
        <a:accent4>
          <a:srgbClr val="DADADA"/>
        </a:accent4>
        <a:accent5>
          <a:srgbClr val="CAB8FF"/>
        </a:accent5>
        <a:accent6>
          <a:srgbClr val="8576A2"/>
        </a:accent6>
        <a:hlink>
          <a:srgbClr val="A3C145"/>
        </a:hlink>
        <a:folHlink>
          <a:srgbClr val="6FA9B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ússola 3">
        <a:dk1>
          <a:srgbClr val="860000"/>
        </a:dk1>
        <a:lt1>
          <a:srgbClr val="FFFFFF"/>
        </a:lt1>
        <a:dk2>
          <a:srgbClr val="800000"/>
        </a:dk2>
        <a:lt2>
          <a:srgbClr val="FFFFCC"/>
        </a:lt2>
        <a:accent1>
          <a:srgbClr val="FF6600"/>
        </a:accent1>
        <a:accent2>
          <a:srgbClr val="FF9933"/>
        </a:accent2>
        <a:accent3>
          <a:srgbClr val="C0AAAA"/>
        </a:accent3>
        <a:accent4>
          <a:srgbClr val="DADADA"/>
        </a:accent4>
        <a:accent5>
          <a:srgbClr val="FFB8AA"/>
        </a:accent5>
        <a:accent6>
          <a:srgbClr val="E78A2D"/>
        </a:accent6>
        <a:hlink>
          <a:srgbClr val="FFCC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ússola 4">
        <a:dk1>
          <a:srgbClr val="676A5C"/>
        </a:dk1>
        <a:lt1>
          <a:srgbClr val="FFFFFF"/>
        </a:lt1>
        <a:dk2>
          <a:srgbClr val="686B5D"/>
        </a:dk2>
        <a:lt2>
          <a:srgbClr val="FFFFCC"/>
        </a:lt2>
        <a:accent1>
          <a:srgbClr val="CC6600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E2B8AA"/>
        </a:accent5>
        <a:accent6>
          <a:srgbClr val="738F98"/>
        </a:accent6>
        <a:hlink>
          <a:srgbClr val="DDBF4F"/>
        </a:hlink>
        <a:folHlink>
          <a:srgbClr val="B7B6A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ússola 5">
        <a:dk1>
          <a:srgbClr val="AC835E"/>
        </a:dk1>
        <a:lt1>
          <a:srgbClr val="FFFFFF"/>
        </a:lt1>
        <a:dk2>
          <a:srgbClr val="AE8764"/>
        </a:dk2>
        <a:lt2>
          <a:srgbClr val="FFFFCC"/>
        </a:lt2>
        <a:accent1>
          <a:srgbClr val="CC6600"/>
        </a:accent1>
        <a:accent2>
          <a:srgbClr val="FF5050"/>
        </a:accent2>
        <a:accent3>
          <a:srgbClr val="D3C3B8"/>
        </a:accent3>
        <a:accent4>
          <a:srgbClr val="DADADA"/>
        </a:accent4>
        <a:accent5>
          <a:srgbClr val="E2B8AA"/>
        </a:accent5>
        <a:accent6>
          <a:srgbClr val="E74848"/>
        </a:accent6>
        <a:hlink>
          <a:srgbClr val="FFCC99"/>
        </a:hlink>
        <a:folHlink>
          <a:srgbClr val="FF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ússola 6">
        <a:dk1>
          <a:srgbClr val="526133"/>
        </a:dk1>
        <a:lt1>
          <a:srgbClr val="FFFFFF"/>
        </a:lt1>
        <a:dk2>
          <a:srgbClr val="4E5D31"/>
        </a:dk2>
        <a:lt2>
          <a:srgbClr val="FFFFCC"/>
        </a:lt2>
        <a:accent1>
          <a:srgbClr val="99CC00"/>
        </a:accent1>
        <a:accent2>
          <a:srgbClr val="7A9505"/>
        </a:accent2>
        <a:accent3>
          <a:srgbClr val="B2B6AD"/>
        </a:accent3>
        <a:accent4>
          <a:srgbClr val="DADADA"/>
        </a:accent4>
        <a:accent5>
          <a:srgbClr val="CAE2AA"/>
        </a:accent5>
        <a:accent6>
          <a:srgbClr val="6E8704"/>
        </a:accent6>
        <a:hlink>
          <a:srgbClr val="FFCC00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ússola 7">
        <a:dk1>
          <a:srgbClr val="000000"/>
        </a:dk1>
        <a:lt1>
          <a:srgbClr val="DDDCC5"/>
        </a:lt1>
        <a:dk2>
          <a:srgbClr val="95934B"/>
        </a:dk2>
        <a:lt2>
          <a:srgbClr val="DBDAC3"/>
        </a:lt2>
        <a:accent1>
          <a:srgbClr val="EAEBE1"/>
        </a:accent1>
        <a:accent2>
          <a:srgbClr val="9DB0B7"/>
        </a:accent2>
        <a:accent3>
          <a:srgbClr val="EBEBDF"/>
        </a:accent3>
        <a:accent4>
          <a:srgbClr val="000000"/>
        </a:accent4>
        <a:accent5>
          <a:srgbClr val="F3F3EE"/>
        </a:accent5>
        <a:accent6>
          <a:srgbClr val="8E9FA6"/>
        </a:accent6>
        <a:hlink>
          <a:srgbClr val="009900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ússola 8">
        <a:dk1>
          <a:srgbClr val="007E7B"/>
        </a:dk1>
        <a:lt1>
          <a:srgbClr val="FFFFFF"/>
        </a:lt1>
        <a:dk2>
          <a:srgbClr val="008080"/>
        </a:dk2>
        <a:lt2>
          <a:srgbClr val="FFFF99"/>
        </a:lt2>
        <a:accent1>
          <a:srgbClr val="33CCCC"/>
        </a:accent1>
        <a:accent2>
          <a:srgbClr val="00CC66"/>
        </a:accent2>
        <a:accent3>
          <a:srgbClr val="AAC0C0"/>
        </a:accent3>
        <a:accent4>
          <a:srgbClr val="DADADA"/>
        </a:accent4>
        <a:accent5>
          <a:srgbClr val="ADE2E2"/>
        </a:accent5>
        <a:accent6>
          <a:srgbClr val="00B95C"/>
        </a:accent6>
        <a:hlink>
          <a:srgbClr val="CCFFCC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ússola 9">
        <a:dk1>
          <a:srgbClr val="000000"/>
        </a:dk1>
        <a:lt1>
          <a:srgbClr val="FFFFFF"/>
        </a:lt1>
        <a:dk2>
          <a:srgbClr val="000000"/>
        </a:dk2>
        <a:lt2>
          <a:srgbClr val="FEFEFE"/>
        </a:lt2>
        <a:accent1>
          <a:srgbClr val="E1E1FF"/>
        </a:accent1>
        <a:accent2>
          <a:srgbClr val="D9FFF8"/>
        </a:accent2>
        <a:accent3>
          <a:srgbClr val="FFFFFF"/>
        </a:accent3>
        <a:accent4>
          <a:srgbClr val="000000"/>
        </a:accent4>
        <a:accent5>
          <a:srgbClr val="EEEEFF"/>
        </a:accent5>
        <a:accent6>
          <a:srgbClr val="C4E7E1"/>
        </a:accent6>
        <a:hlink>
          <a:srgbClr val="9966FF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Compass</Template>
  <TotalTime>611</TotalTime>
  <Words>2207</Words>
  <Application>Microsoft Office PowerPoint</Application>
  <PresentationFormat>Apresentação na tela (4:3)</PresentationFormat>
  <Paragraphs>300</Paragraphs>
  <Slides>43</Slides>
  <Notes>30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43</vt:i4>
      </vt:variant>
    </vt:vector>
  </HeadingPairs>
  <TitlesOfParts>
    <vt:vector size="52" baseType="lpstr">
      <vt:lpstr>Arial Unicode MS</vt:lpstr>
      <vt:lpstr>Arial</vt:lpstr>
      <vt:lpstr>Lucida Sans Unicode</vt:lpstr>
      <vt:lpstr>Tahoma</vt:lpstr>
      <vt:lpstr>Times New Roman</vt:lpstr>
      <vt:lpstr>Verdana</vt:lpstr>
      <vt:lpstr>Vivaldi</vt:lpstr>
      <vt:lpstr>Wingdings</vt:lpstr>
      <vt:lpstr>Bússola</vt:lpstr>
      <vt:lpstr>Introdução à Lógica</vt:lpstr>
      <vt:lpstr>Apresentação do PowerPoint</vt:lpstr>
      <vt:lpstr>O nascimento da lógica</vt:lpstr>
      <vt:lpstr>O nascimento da lógica</vt:lpstr>
      <vt:lpstr>Lógica</vt:lpstr>
      <vt:lpstr>Noções de Lógica</vt:lpstr>
      <vt:lpstr>Noções de lógica – Cont.</vt:lpstr>
      <vt:lpstr>Alguns conceitos de lógica</vt:lpstr>
      <vt:lpstr>Argumento</vt:lpstr>
      <vt:lpstr>Contradição</vt:lpstr>
      <vt:lpstr>Falácia</vt:lpstr>
      <vt:lpstr>Falácia</vt:lpstr>
      <vt:lpstr>Falácia - Continuação</vt:lpstr>
      <vt:lpstr>Lógica formal</vt:lpstr>
      <vt:lpstr>Lógica Matemática</vt:lpstr>
      <vt:lpstr>Lógica e computadores</vt:lpstr>
      <vt:lpstr>Álgebra booleana</vt:lpstr>
      <vt:lpstr>Tabela verdade</vt:lpstr>
      <vt:lpstr>Para que usar a lógica?</vt:lpstr>
      <vt:lpstr>Computador</vt:lpstr>
      <vt:lpstr>Da Lógica à Programação</vt:lpstr>
      <vt:lpstr>Lógica de Programação</vt:lpstr>
      <vt:lpstr>O que é lógica de programação?</vt:lpstr>
      <vt:lpstr>Acompanhe o diagrama...</vt:lpstr>
      <vt:lpstr>Apresentação do PowerPoint</vt:lpstr>
      <vt:lpstr>Apresentação do PowerPoint</vt:lpstr>
      <vt:lpstr>Apresentação do PowerPoint</vt:lpstr>
      <vt:lpstr>Fluxograma </vt:lpstr>
      <vt:lpstr>Principais Componentes</vt:lpstr>
      <vt:lpstr>Apresentação do PowerPoint</vt:lpstr>
      <vt:lpstr>Apresentação do PowerPoint</vt:lpstr>
      <vt:lpstr>Vantagens Fluxograma</vt:lpstr>
      <vt:lpstr>Modelando processos usando Fluxogramas</vt:lpstr>
      <vt:lpstr>Passo a Passo Fluxograma </vt:lpstr>
      <vt:lpstr>Dicas para um bom Fluxograma</vt:lpstr>
      <vt:lpstr>Exercícios de Fixação</vt:lpstr>
      <vt:lpstr>Algoritmo</vt:lpstr>
      <vt:lpstr>Programação</vt:lpstr>
      <vt:lpstr>Programação Estruturada</vt:lpstr>
      <vt:lpstr>Linguagem de Programação</vt:lpstr>
      <vt:lpstr>Programa de Computador</vt:lpstr>
      <vt:lpstr>Referências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Instalação do Ruby</dc:title>
  <dc:creator>Laboratório Senac</dc:creator>
  <cp:lastModifiedBy>Flavitcha</cp:lastModifiedBy>
  <cp:revision>42</cp:revision>
  <cp:lastPrinted>2008-02-14T22:17:55Z</cp:lastPrinted>
  <dcterms:created xsi:type="dcterms:W3CDTF">1601-01-01T00:00:00Z</dcterms:created>
  <dcterms:modified xsi:type="dcterms:W3CDTF">2018-02-17T18:58:12Z</dcterms:modified>
</cp:coreProperties>
</file>

<file path=docProps/thumbnail.jpeg>
</file>